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60" r:id="rId5"/>
    <p:sldId id="281" r:id="rId6"/>
    <p:sldId id="282" r:id="rId7"/>
    <p:sldId id="286" r:id="rId8"/>
    <p:sldId id="263" r:id="rId9"/>
    <p:sldId id="265" r:id="rId10"/>
    <p:sldId id="279" r:id="rId11"/>
    <p:sldId id="272" r:id="rId12"/>
    <p:sldId id="266" r:id="rId13"/>
    <p:sldId id="267" r:id="rId14"/>
    <p:sldId id="269" r:id="rId15"/>
    <p:sldId id="270" r:id="rId16"/>
    <p:sldId id="273" r:id="rId17"/>
    <p:sldId id="278" r:id="rId18"/>
    <p:sldId id="274" r:id="rId19"/>
    <p:sldId id="271" r:id="rId20"/>
    <p:sldId id="275" r:id="rId21"/>
    <p:sldId id="276" r:id="rId22"/>
    <p:sldId id="277" r:id="rId23"/>
    <p:sldId id="283" r:id="rId24"/>
    <p:sldId id="284" r:id="rId25"/>
    <p:sldId id="287"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35A6"/>
    <a:srgbClr val="0244DA"/>
    <a:srgbClr val="FF6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4" d="100"/>
          <a:sy n="54" d="100"/>
        </p:scale>
        <p:origin x="114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35A22-E4AC-4B7A-9C1A-CC6311420E8B}" type="datetimeFigureOut">
              <a:rPr lang="en-US" smtClean="0"/>
              <a:t>02-May-23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DD16D8-D4E3-4942-AEFC-39BC495BF0F4}" type="slidenum">
              <a:rPr lang="en-US" smtClean="0"/>
              <a:t>‹#›</a:t>
            </a:fld>
            <a:endParaRPr lang="en-US"/>
          </a:p>
        </p:txBody>
      </p:sp>
    </p:spTree>
    <p:extLst>
      <p:ext uri="{BB962C8B-B14F-4D97-AF65-F5344CB8AC3E}">
        <p14:creationId xmlns:p14="http://schemas.microsoft.com/office/powerpoint/2010/main" val="1757157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3F67-B707-8979-476B-02C5D7359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AE38E1-3DA5-4D6E-C293-63C7257D7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AFC9CA-BC25-AA3C-2768-3A7E824EEAE5}"/>
              </a:ext>
            </a:extLst>
          </p:cNvPr>
          <p:cNvSpPr>
            <a:spLocks noGrp="1"/>
          </p:cNvSpPr>
          <p:nvPr>
            <p:ph type="dt" sz="half" idx="10"/>
          </p:nvPr>
        </p:nvSpPr>
        <p:spPr/>
        <p:txBody>
          <a:bodyPr/>
          <a:lstStyle/>
          <a:p>
            <a:fld id="{B92D704D-8651-4908-AF39-2D9F1E958454}" type="datetime1">
              <a:rPr lang="en-IN" smtClean="0"/>
              <a:t>02-05-2023</a:t>
            </a:fld>
            <a:endParaRPr lang="en-IN"/>
          </a:p>
        </p:txBody>
      </p:sp>
      <p:sp>
        <p:nvSpPr>
          <p:cNvPr id="5" name="Footer Placeholder 4">
            <a:extLst>
              <a:ext uri="{FF2B5EF4-FFF2-40B4-BE49-F238E27FC236}">
                <a16:creationId xmlns:a16="http://schemas.microsoft.com/office/drawing/2014/main" id="{44D8B6C0-2820-D328-6956-3380379A416D}"/>
              </a:ext>
            </a:extLst>
          </p:cNvPr>
          <p:cNvSpPr>
            <a:spLocks noGrp="1"/>
          </p:cNvSpPr>
          <p:nvPr>
            <p:ph type="ftr" sz="quarter" idx="11"/>
          </p:nvPr>
        </p:nvSpPr>
        <p:spPr/>
        <p:txBody>
          <a:bodyPr/>
          <a:lstStyle/>
          <a:p>
            <a:r>
              <a:rPr lang="en-IN"/>
              <a:t>HDFC-Capstone Project</a:t>
            </a:r>
          </a:p>
        </p:txBody>
      </p:sp>
      <p:sp>
        <p:nvSpPr>
          <p:cNvPr id="6" name="Slide Number Placeholder 5">
            <a:extLst>
              <a:ext uri="{FF2B5EF4-FFF2-40B4-BE49-F238E27FC236}">
                <a16:creationId xmlns:a16="http://schemas.microsoft.com/office/drawing/2014/main" id="{E0392ACD-F373-DD6F-A122-68361731FA88}"/>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22116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FEFE-FABA-541F-62FA-F712B62DF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2DFC51-4043-FB34-0659-6BD60C964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A309F-94DE-293D-E0E4-782EBA5A1609}"/>
              </a:ext>
            </a:extLst>
          </p:cNvPr>
          <p:cNvSpPr>
            <a:spLocks noGrp="1"/>
          </p:cNvSpPr>
          <p:nvPr>
            <p:ph type="dt" sz="half" idx="10"/>
          </p:nvPr>
        </p:nvSpPr>
        <p:spPr/>
        <p:txBody>
          <a:bodyPr/>
          <a:lstStyle/>
          <a:p>
            <a:fld id="{AC10CCF3-9B94-44AF-8AE4-F68F95613396}" type="datetime1">
              <a:rPr lang="en-IN" smtClean="0"/>
              <a:t>02-05-2023</a:t>
            </a:fld>
            <a:endParaRPr lang="en-IN"/>
          </a:p>
        </p:txBody>
      </p:sp>
      <p:sp>
        <p:nvSpPr>
          <p:cNvPr id="5" name="Footer Placeholder 4">
            <a:extLst>
              <a:ext uri="{FF2B5EF4-FFF2-40B4-BE49-F238E27FC236}">
                <a16:creationId xmlns:a16="http://schemas.microsoft.com/office/drawing/2014/main" id="{37487A13-706B-00C8-1CEB-199CFA575518}"/>
              </a:ext>
            </a:extLst>
          </p:cNvPr>
          <p:cNvSpPr>
            <a:spLocks noGrp="1"/>
          </p:cNvSpPr>
          <p:nvPr>
            <p:ph type="ftr" sz="quarter" idx="11"/>
          </p:nvPr>
        </p:nvSpPr>
        <p:spPr/>
        <p:txBody>
          <a:bodyPr/>
          <a:lstStyle/>
          <a:p>
            <a:r>
              <a:rPr lang="en-IN"/>
              <a:t>HDFC-Capstone Project</a:t>
            </a:r>
          </a:p>
        </p:txBody>
      </p:sp>
      <p:sp>
        <p:nvSpPr>
          <p:cNvPr id="6" name="Slide Number Placeholder 5">
            <a:extLst>
              <a:ext uri="{FF2B5EF4-FFF2-40B4-BE49-F238E27FC236}">
                <a16:creationId xmlns:a16="http://schemas.microsoft.com/office/drawing/2014/main" id="{0E0584EE-2572-1BF3-3AE7-FC154CFDC251}"/>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34200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2E86E-23F7-E0E1-6E81-8EF16FBF7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28EDE7-8DB5-7995-4B8E-2BD10DD79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04284B-BCE6-A5C8-7739-4DDA8C1C205A}"/>
              </a:ext>
            </a:extLst>
          </p:cNvPr>
          <p:cNvSpPr>
            <a:spLocks noGrp="1"/>
          </p:cNvSpPr>
          <p:nvPr>
            <p:ph type="dt" sz="half" idx="10"/>
          </p:nvPr>
        </p:nvSpPr>
        <p:spPr/>
        <p:txBody>
          <a:bodyPr/>
          <a:lstStyle/>
          <a:p>
            <a:fld id="{591E73C9-61DE-4ACB-BAD1-3C831C27F386}" type="datetime1">
              <a:rPr lang="en-IN" smtClean="0"/>
              <a:t>02-05-2023</a:t>
            </a:fld>
            <a:endParaRPr lang="en-IN"/>
          </a:p>
        </p:txBody>
      </p:sp>
      <p:sp>
        <p:nvSpPr>
          <p:cNvPr id="5" name="Footer Placeholder 4">
            <a:extLst>
              <a:ext uri="{FF2B5EF4-FFF2-40B4-BE49-F238E27FC236}">
                <a16:creationId xmlns:a16="http://schemas.microsoft.com/office/drawing/2014/main" id="{0C445D59-ABA5-DF6F-A038-85B48D5A3A10}"/>
              </a:ext>
            </a:extLst>
          </p:cNvPr>
          <p:cNvSpPr>
            <a:spLocks noGrp="1"/>
          </p:cNvSpPr>
          <p:nvPr>
            <p:ph type="ftr" sz="quarter" idx="11"/>
          </p:nvPr>
        </p:nvSpPr>
        <p:spPr/>
        <p:txBody>
          <a:bodyPr/>
          <a:lstStyle/>
          <a:p>
            <a:r>
              <a:rPr lang="en-IN"/>
              <a:t>HDFC-Capstone Project</a:t>
            </a:r>
          </a:p>
        </p:txBody>
      </p:sp>
      <p:sp>
        <p:nvSpPr>
          <p:cNvPr id="6" name="Slide Number Placeholder 5">
            <a:extLst>
              <a:ext uri="{FF2B5EF4-FFF2-40B4-BE49-F238E27FC236}">
                <a16:creationId xmlns:a16="http://schemas.microsoft.com/office/drawing/2014/main" id="{3D8EC422-F6D2-24BE-04AD-F73719320682}"/>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7285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6FE3-DEDB-AC73-C45A-E22078E251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47F0FB-0A48-6E86-5C82-0AB983325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D0833-DED5-263D-D4D7-2DD28FB031B3}"/>
              </a:ext>
            </a:extLst>
          </p:cNvPr>
          <p:cNvSpPr>
            <a:spLocks noGrp="1"/>
          </p:cNvSpPr>
          <p:nvPr>
            <p:ph type="dt" sz="half" idx="10"/>
          </p:nvPr>
        </p:nvSpPr>
        <p:spPr/>
        <p:txBody>
          <a:bodyPr/>
          <a:lstStyle/>
          <a:p>
            <a:fld id="{1C2DE7B8-61F9-4FA7-B040-BE04BB56DF49}" type="datetime1">
              <a:rPr lang="en-IN" smtClean="0"/>
              <a:t>02-05-2023</a:t>
            </a:fld>
            <a:endParaRPr lang="en-IN"/>
          </a:p>
        </p:txBody>
      </p:sp>
      <p:sp>
        <p:nvSpPr>
          <p:cNvPr id="5" name="Footer Placeholder 4">
            <a:extLst>
              <a:ext uri="{FF2B5EF4-FFF2-40B4-BE49-F238E27FC236}">
                <a16:creationId xmlns:a16="http://schemas.microsoft.com/office/drawing/2014/main" id="{795103E5-B502-CE4D-946A-8C13C1DC2A4C}"/>
              </a:ext>
            </a:extLst>
          </p:cNvPr>
          <p:cNvSpPr>
            <a:spLocks noGrp="1"/>
          </p:cNvSpPr>
          <p:nvPr>
            <p:ph type="ftr" sz="quarter" idx="11"/>
          </p:nvPr>
        </p:nvSpPr>
        <p:spPr/>
        <p:txBody>
          <a:bodyPr/>
          <a:lstStyle/>
          <a:p>
            <a:r>
              <a:rPr lang="en-IN"/>
              <a:t>HDFC-Capstone Project</a:t>
            </a:r>
          </a:p>
        </p:txBody>
      </p:sp>
      <p:sp>
        <p:nvSpPr>
          <p:cNvPr id="6" name="Slide Number Placeholder 5">
            <a:extLst>
              <a:ext uri="{FF2B5EF4-FFF2-40B4-BE49-F238E27FC236}">
                <a16:creationId xmlns:a16="http://schemas.microsoft.com/office/drawing/2014/main" id="{23248BE9-5242-17AF-1046-FE491A2F5B5D}"/>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19353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BEF3-33FC-AD9D-27C2-2638CDD48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340520-82AB-80D4-E037-5745B6378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F8989-545D-8EA5-BF36-EA1D5870253B}"/>
              </a:ext>
            </a:extLst>
          </p:cNvPr>
          <p:cNvSpPr>
            <a:spLocks noGrp="1"/>
          </p:cNvSpPr>
          <p:nvPr>
            <p:ph type="dt" sz="half" idx="10"/>
          </p:nvPr>
        </p:nvSpPr>
        <p:spPr/>
        <p:txBody>
          <a:bodyPr/>
          <a:lstStyle/>
          <a:p>
            <a:fld id="{7753A5AF-9C32-4DE9-BDFA-88B1471380F8}" type="datetime1">
              <a:rPr lang="en-IN" smtClean="0"/>
              <a:t>02-05-2023</a:t>
            </a:fld>
            <a:endParaRPr lang="en-IN"/>
          </a:p>
        </p:txBody>
      </p:sp>
      <p:sp>
        <p:nvSpPr>
          <p:cNvPr id="5" name="Footer Placeholder 4">
            <a:extLst>
              <a:ext uri="{FF2B5EF4-FFF2-40B4-BE49-F238E27FC236}">
                <a16:creationId xmlns:a16="http://schemas.microsoft.com/office/drawing/2014/main" id="{7F22C6F8-6D1D-A7B6-E9CF-B0D366A131F9}"/>
              </a:ext>
            </a:extLst>
          </p:cNvPr>
          <p:cNvSpPr>
            <a:spLocks noGrp="1"/>
          </p:cNvSpPr>
          <p:nvPr>
            <p:ph type="ftr" sz="quarter" idx="11"/>
          </p:nvPr>
        </p:nvSpPr>
        <p:spPr/>
        <p:txBody>
          <a:bodyPr/>
          <a:lstStyle/>
          <a:p>
            <a:r>
              <a:rPr lang="en-IN"/>
              <a:t>HDFC-Capstone Project</a:t>
            </a:r>
          </a:p>
        </p:txBody>
      </p:sp>
      <p:sp>
        <p:nvSpPr>
          <p:cNvPr id="6" name="Slide Number Placeholder 5">
            <a:extLst>
              <a:ext uri="{FF2B5EF4-FFF2-40B4-BE49-F238E27FC236}">
                <a16:creationId xmlns:a16="http://schemas.microsoft.com/office/drawing/2014/main" id="{7AB963B2-7663-6919-5F58-5964CA57C88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7989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508-AE15-0BBC-8E45-EC27300B4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15521-EF06-6978-C1B2-B38129C77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8F12A0-395D-F9F5-8614-7D0F5F77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D6FF17-BAFA-C0FE-E8B4-A8ED0EBF5E8F}"/>
              </a:ext>
            </a:extLst>
          </p:cNvPr>
          <p:cNvSpPr>
            <a:spLocks noGrp="1"/>
          </p:cNvSpPr>
          <p:nvPr>
            <p:ph type="dt" sz="half" idx="10"/>
          </p:nvPr>
        </p:nvSpPr>
        <p:spPr/>
        <p:txBody>
          <a:bodyPr/>
          <a:lstStyle/>
          <a:p>
            <a:fld id="{69ABE5DA-0F56-48E3-99D0-2FA0616C8A47}" type="datetime1">
              <a:rPr lang="en-IN" smtClean="0"/>
              <a:t>02-05-2023</a:t>
            </a:fld>
            <a:endParaRPr lang="en-IN"/>
          </a:p>
        </p:txBody>
      </p:sp>
      <p:sp>
        <p:nvSpPr>
          <p:cNvPr id="6" name="Footer Placeholder 5">
            <a:extLst>
              <a:ext uri="{FF2B5EF4-FFF2-40B4-BE49-F238E27FC236}">
                <a16:creationId xmlns:a16="http://schemas.microsoft.com/office/drawing/2014/main" id="{92F1585A-DEEB-D9E7-5C3B-BD2DE988C1DF}"/>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52D20A6E-52A0-BF80-F991-48C3DADF870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4870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DD87-350F-B7C4-73DC-C55AC9482E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7F4C4-840F-E004-0F45-1D7058096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46230-17DD-1385-9FCA-267F1CABC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ED790D-0EBC-83AA-BCBB-49D3AA1CB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F6F0C-6C82-BA9C-F7DB-6EA9C2819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455DA4-D5DE-29A5-F8F4-75AB8AD8CADA}"/>
              </a:ext>
            </a:extLst>
          </p:cNvPr>
          <p:cNvSpPr>
            <a:spLocks noGrp="1"/>
          </p:cNvSpPr>
          <p:nvPr>
            <p:ph type="dt" sz="half" idx="10"/>
          </p:nvPr>
        </p:nvSpPr>
        <p:spPr/>
        <p:txBody>
          <a:bodyPr/>
          <a:lstStyle/>
          <a:p>
            <a:fld id="{74DE21ED-D282-4449-9AB7-1AAA816D1D3F}" type="datetime1">
              <a:rPr lang="en-IN" smtClean="0"/>
              <a:t>02-05-2023</a:t>
            </a:fld>
            <a:endParaRPr lang="en-IN"/>
          </a:p>
        </p:txBody>
      </p:sp>
      <p:sp>
        <p:nvSpPr>
          <p:cNvPr id="8" name="Footer Placeholder 7">
            <a:extLst>
              <a:ext uri="{FF2B5EF4-FFF2-40B4-BE49-F238E27FC236}">
                <a16:creationId xmlns:a16="http://schemas.microsoft.com/office/drawing/2014/main" id="{5F78DBE8-D9BC-3E0B-0D32-B075DEA5E546}"/>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683403B2-E2EE-D500-51E4-6523D6AF254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45630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CD2-7634-E577-54CC-7499A2614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7D62DC-9D8B-9ED5-1866-5BC183A44A55}"/>
              </a:ext>
            </a:extLst>
          </p:cNvPr>
          <p:cNvSpPr>
            <a:spLocks noGrp="1"/>
          </p:cNvSpPr>
          <p:nvPr>
            <p:ph type="dt" sz="half" idx="10"/>
          </p:nvPr>
        </p:nvSpPr>
        <p:spPr/>
        <p:txBody>
          <a:bodyPr/>
          <a:lstStyle/>
          <a:p>
            <a:fld id="{0604CE9B-89DC-4FA6-8B06-D712E0AC7935}" type="datetime1">
              <a:rPr lang="en-IN" smtClean="0"/>
              <a:t>02-05-2023</a:t>
            </a:fld>
            <a:endParaRPr lang="en-IN"/>
          </a:p>
        </p:txBody>
      </p:sp>
      <p:sp>
        <p:nvSpPr>
          <p:cNvPr id="4" name="Footer Placeholder 3">
            <a:extLst>
              <a:ext uri="{FF2B5EF4-FFF2-40B4-BE49-F238E27FC236}">
                <a16:creationId xmlns:a16="http://schemas.microsoft.com/office/drawing/2014/main" id="{7E9FC5A4-5C09-61A7-D648-4C9D4C05B409}"/>
              </a:ext>
            </a:extLst>
          </p:cNvPr>
          <p:cNvSpPr>
            <a:spLocks noGrp="1"/>
          </p:cNvSpPr>
          <p:nvPr>
            <p:ph type="ftr" sz="quarter" idx="11"/>
          </p:nvPr>
        </p:nvSpPr>
        <p:spPr/>
        <p:txBody>
          <a:bodyPr/>
          <a:lstStyle/>
          <a:p>
            <a:r>
              <a:rPr lang="en-IN"/>
              <a:t>HDFC-Capstone Project</a:t>
            </a:r>
          </a:p>
        </p:txBody>
      </p:sp>
      <p:sp>
        <p:nvSpPr>
          <p:cNvPr id="5" name="Slide Number Placeholder 4">
            <a:extLst>
              <a:ext uri="{FF2B5EF4-FFF2-40B4-BE49-F238E27FC236}">
                <a16:creationId xmlns:a16="http://schemas.microsoft.com/office/drawing/2014/main" id="{F37A0086-7A2B-A223-1059-E1D092DC6AC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0604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DBE64-6118-9AFD-0616-BC6CB26C4BF3}"/>
              </a:ext>
            </a:extLst>
          </p:cNvPr>
          <p:cNvSpPr>
            <a:spLocks noGrp="1"/>
          </p:cNvSpPr>
          <p:nvPr>
            <p:ph type="dt" sz="half" idx="10"/>
          </p:nvPr>
        </p:nvSpPr>
        <p:spPr/>
        <p:txBody>
          <a:bodyPr/>
          <a:lstStyle/>
          <a:p>
            <a:fld id="{4BB7A4C3-94FE-486D-88A7-716AF4FA8627}" type="datetime1">
              <a:rPr lang="en-IN" smtClean="0"/>
              <a:t>02-05-2023</a:t>
            </a:fld>
            <a:endParaRPr lang="en-IN"/>
          </a:p>
        </p:txBody>
      </p:sp>
      <p:sp>
        <p:nvSpPr>
          <p:cNvPr id="3" name="Footer Placeholder 2">
            <a:extLst>
              <a:ext uri="{FF2B5EF4-FFF2-40B4-BE49-F238E27FC236}">
                <a16:creationId xmlns:a16="http://schemas.microsoft.com/office/drawing/2014/main" id="{6F889BF4-81CA-177F-6DC2-93F24CA2A5EE}"/>
              </a:ext>
            </a:extLst>
          </p:cNvPr>
          <p:cNvSpPr>
            <a:spLocks noGrp="1"/>
          </p:cNvSpPr>
          <p:nvPr>
            <p:ph type="ftr" sz="quarter" idx="11"/>
          </p:nvPr>
        </p:nvSpPr>
        <p:spPr/>
        <p:txBody>
          <a:bodyPr/>
          <a:lstStyle/>
          <a:p>
            <a:r>
              <a:rPr lang="en-IN"/>
              <a:t>HDFC-Capstone Project</a:t>
            </a:r>
          </a:p>
        </p:txBody>
      </p:sp>
      <p:sp>
        <p:nvSpPr>
          <p:cNvPr id="4" name="Slide Number Placeholder 3">
            <a:extLst>
              <a:ext uri="{FF2B5EF4-FFF2-40B4-BE49-F238E27FC236}">
                <a16:creationId xmlns:a16="http://schemas.microsoft.com/office/drawing/2014/main" id="{C0706F71-C239-E607-2CEE-3AF2852AF6D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04416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A0FD-EAEE-B877-2F01-0E696619A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516EFA-B9AA-9F0B-71D2-F37EA1574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87B04D-F65C-6A4E-1977-AE47ABF33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746A-CD00-7802-5968-DE12C324EB96}"/>
              </a:ext>
            </a:extLst>
          </p:cNvPr>
          <p:cNvSpPr>
            <a:spLocks noGrp="1"/>
          </p:cNvSpPr>
          <p:nvPr>
            <p:ph type="dt" sz="half" idx="10"/>
          </p:nvPr>
        </p:nvSpPr>
        <p:spPr/>
        <p:txBody>
          <a:bodyPr/>
          <a:lstStyle/>
          <a:p>
            <a:fld id="{C105C3C7-32AB-4A58-AB1D-D6EE88D58CC5}" type="datetime1">
              <a:rPr lang="en-IN" smtClean="0"/>
              <a:t>02-05-2023</a:t>
            </a:fld>
            <a:endParaRPr lang="en-IN"/>
          </a:p>
        </p:txBody>
      </p:sp>
      <p:sp>
        <p:nvSpPr>
          <p:cNvPr id="6" name="Footer Placeholder 5">
            <a:extLst>
              <a:ext uri="{FF2B5EF4-FFF2-40B4-BE49-F238E27FC236}">
                <a16:creationId xmlns:a16="http://schemas.microsoft.com/office/drawing/2014/main" id="{51011E17-85ED-3700-30C5-205EFF12CAEF}"/>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2732D8C5-E45C-9AF4-B304-0177284A38FF}"/>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67215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A59-09B2-90A7-A003-5E3A5DB07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AB6828-F0F3-0EED-A1FB-63722783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753208E-3500-BB78-9F2F-29AF91576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1DFD0-FCAB-7EBC-65ED-C95698A1ACF2}"/>
              </a:ext>
            </a:extLst>
          </p:cNvPr>
          <p:cNvSpPr>
            <a:spLocks noGrp="1"/>
          </p:cNvSpPr>
          <p:nvPr>
            <p:ph type="dt" sz="half" idx="10"/>
          </p:nvPr>
        </p:nvSpPr>
        <p:spPr/>
        <p:txBody>
          <a:bodyPr/>
          <a:lstStyle/>
          <a:p>
            <a:fld id="{EA178947-06CC-495A-B9B1-29CA1DFE120D}" type="datetime1">
              <a:rPr lang="en-IN" smtClean="0"/>
              <a:t>02-05-2023</a:t>
            </a:fld>
            <a:endParaRPr lang="en-IN"/>
          </a:p>
        </p:txBody>
      </p:sp>
      <p:sp>
        <p:nvSpPr>
          <p:cNvPr id="6" name="Footer Placeholder 5">
            <a:extLst>
              <a:ext uri="{FF2B5EF4-FFF2-40B4-BE49-F238E27FC236}">
                <a16:creationId xmlns:a16="http://schemas.microsoft.com/office/drawing/2014/main" id="{E1FCF402-646F-06E9-3B3A-569EEFD8A8D8}"/>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2D97B9D9-6BB8-A33F-CB12-2140C2503DF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87447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C6A20-AE17-F51D-0056-C897F9A8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519A0-38F0-812C-A66A-BD2ACBCF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1F8B5-9CAF-D186-F590-009D772C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75006-F691-4275-B196-7843DA3F0C5B}" type="datetime1">
              <a:rPr lang="en-IN" smtClean="0"/>
              <a:t>02-05-2023</a:t>
            </a:fld>
            <a:endParaRPr lang="en-IN"/>
          </a:p>
        </p:txBody>
      </p:sp>
      <p:sp>
        <p:nvSpPr>
          <p:cNvPr id="5" name="Footer Placeholder 4">
            <a:extLst>
              <a:ext uri="{FF2B5EF4-FFF2-40B4-BE49-F238E27FC236}">
                <a16:creationId xmlns:a16="http://schemas.microsoft.com/office/drawing/2014/main" id="{AB4F7A92-9451-315D-59B1-30C84C2C0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HDFC-Capstone Project</a:t>
            </a:r>
          </a:p>
        </p:txBody>
      </p:sp>
      <p:sp>
        <p:nvSpPr>
          <p:cNvPr id="6" name="Slide Number Placeholder 5">
            <a:extLst>
              <a:ext uri="{FF2B5EF4-FFF2-40B4-BE49-F238E27FC236}">
                <a16:creationId xmlns:a16="http://schemas.microsoft.com/office/drawing/2014/main" id="{EF0BC550-D29D-0007-4957-B5A87C178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85F6-2260-448F-B959-55B05DA5EC59}" type="slidenum">
              <a:rPr lang="en-IN" smtClean="0"/>
              <a:t>‹#›</a:t>
            </a:fld>
            <a:endParaRPr lang="en-IN"/>
          </a:p>
        </p:txBody>
      </p:sp>
    </p:spTree>
    <p:extLst>
      <p:ext uri="{BB962C8B-B14F-4D97-AF65-F5344CB8AC3E}">
        <p14:creationId xmlns:p14="http://schemas.microsoft.com/office/powerpoint/2010/main" val="154813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sweetcode.io/how-to-deploy-an-application-to-kubernetes-cluster-using-jenkins-ci-cd-pipelin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howtodoinjava.com/spring-boot2/logging/spring-boot2-log4j2-properties/" TargetMode="External"/><Relationship Id="rId5" Type="http://schemas.openxmlformats.org/officeDocument/2006/relationships/hyperlink" Target="https://www.javatpoint.com/aes-256-encryption-in-java" TargetMode="External"/><Relationship Id="rId4" Type="http://schemas.openxmlformats.org/officeDocument/2006/relationships/hyperlink" Target="https://www.thomasvitale.com/https-spring-boot-ssl-certificat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pic>
        <p:nvPicPr>
          <p:cNvPr id="5" name="Picture 4">
            <a:extLst>
              <a:ext uri="{FF2B5EF4-FFF2-40B4-BE49-F238E27FC236}">
                <a16:creationId xmlns:a16="http://schemas.microsoft.com/office/drawing/2014/main" id="{513506B1-3967-6BD4-A69D-6500BA86F12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4340466" y="861703"/>
            <a:ext cx="3511059" cy="930636"/>
          </a:xfrm>
          <a:prstGeom prst="rect">
            <a:avLst/>
          </a:prstGeom>
        </p:spPr>
      </p:pic>
      <p:sp>
        <p:nvSpPr>
          <p:cNvPr id="3" name="TextBox 2">
            <a:extLst>
              <a:ext uri="{FF2B5EF4-FFF2-40B4-BE49-F238E27FC236}">
                <a16:creationId xmlns:a16="http://schemas.microsoft.com/office/drawing/2014/main" id="{F2F1ADF4-B0C7-C7C2-8B63-8895D3F81EBA}"/>
              </a:ext>
            </a:extLst>
          </p:cNvPr>
          <p:cNvSpPr txBox="1">
            <a:spLocks noGrp="1" noRot="1" noMove="1" noResize="1" noEditPoints="1" noAdjustHandles="1" noChangeArrowheads="1" noChangeShapeType="1"/>
          </p:cNvSpPr>
          <p:nvPr/>
        </p:nvSpPr>
        <p:spPr>
          <a:xfrm>
            <a:off x="2397756" y="2382691"/>
            <a:ext cx="7396481" cy="547650"/>
          </a:xfrm>
          <a:prstGeom prst="rect">
            <a:avLst/>
          </a:prstGeom>
          <a:noFill/>
        </p:spPr>
        <p:txBody>
          <a:bodyPr wrap="square">
            <a:spAutoFit/>
          </a:bodyPr>
          <a:lstStyle/>
          <a:p>
            <a:pPr algn="ctr">
              <a:lnSpc>
                <a:spcPct val="115000"/>
              </a:lnSpc>
            </a:pPr>
            <a:r>
              <a:rPr lang="en-IN" sz="2800" dirty="0">
                <a:effectLst/>
                <a:latin typeface="Times New Roman" panose="02020603050405020304" pitchFamily="18" charset="0"/>
                <a:ea typeface="Arial" panose="020B0604020202020204" pitchFamily="34" charset="0"/>
              </a:rPr>
              <a:t>“</a:t>
            </a:r>
            <a:r>
              <a:rPr lang="en-IN" sz="2800" b="1" dirty="0">
                <a:latin typeface="Times New Roman" panose="02020603050405020304" pitchFamily="18" charset="0"/>
                <a:ea typeface="Arial" panose="020B0604020202020204" pitchFamily="34" charset="0"/>
              </a:rPr>
              <a:t>HDFC-Capstone Project</a:t>
            </a:r>
            <a:r>
              <a:rPr lang="en-IN" sz="2800" dirty="0">
                <a:effectLst/>
                <a:latin typeface="Times New Roman" panose="02020603050405020304" pitchFamily="18" charset="0"/>
                <a:ea typeface="Arial" panose="020B0604020202020204" pitchFamily="34" charset="0"/>
              </a:rPr>
              <a:t>”</a:t>
            </a:r>
            <a:endParaRPr lang="en-IN" sz="12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4E67A2AC-00F6-985A-C661-784C2AA22DB5}"/>
              </a:ext>
            </a:extLst>
          </p:cNvPr>
          <p:cNvSpPr txBox="1">
            <a:spLocks noGrp="1" noRot="1" noMove="1" noResize="1" noEditPoints="1" noAdjustHandles="1" noChangeArrowheads="1" noChangeShapeType="1"/>
          </p:cNvSpPr>
          <p:nvPr/>
        </p:nvSpPr>
        <p:spPr>
          <a:xfrm>
            <a:off x="833120" y="4111045"/>
            <a:ext cx="6197600" cy="2296334"/>
          </a:xfrm>
          <a:prstGeom prst="rect">
            <a:avLst/>
          </a:prstGeom>
          <a:noFill/>
        </p:spPr>
        <p:txBody>
          <a:bodyPr wrap="square">
            <a:spAutoFit/>
          </a:bodyPr>
          <a:lstStyle/>
          <a:p>
            <a:pPr>
              <a:lnSpc>
                <a:spcPct val="115000"/>
              </a:lnSpc>
            </a:pPr>
            <a:r>
              <a:rPr lang="en-IN" sz="1800" b="1" dirty="0">
                <a:effectLst/>
                <a:latin typeface="Times New Roman" panose="02020603050405020304" pitchFamily="18" charset="0"/>
                <a:ea typeface="Arial" panose="020B0604020202020204" pitchFamily="34" charset="0"/>
              </a:rPr>
              <a:t>Submitted by: </a:t>
            </a:r>
            <a:r>
              <a:rPr lang="en-IN" sz="1800" dirty="0">
                <a:solidFill>
                  <a:srgbClr val="0244DA"/>
                </a:solidFill>
                <a:effectLst/>
                <a:latin typeface="Times New Roman" panose="02020603050405020304" pitchFamily="18" charset="0"/>
                <a:ea typeface="Arial" panose="020B0604020202020204" pitchFamily="34" charset="0"/>
              </a:rPr>
              <a:t>Prasad B. Badwar</a:t>
            </a:r>
            <a:endParaRPr lang="en-IN" sz="1050" dirty="0">
              <a:solidFill>
                <a:srgbClr val="0244DA"/>
              </a:solidFill>
              <a:effectLst/>
              <a:latin typeface="Arial" panose="020B0604020202020204" pitchFamily="34" charset="0"/>
              <a:ea typeface="Arial" panose="020B0604020202020204" pitchFamily="34" charset="0"/>
            </a:endParaRPr>
          </a:p>
          <a:p>
            <a:pPr>
              <a:lnSpc>
                <a:spcPct val="115000"/>
              </a:lnSpc>
            </a:pPr>
            <a:r>
              <a:rPr lang="en-IN" b="1" dirty="0">
                <a:latin typeface="Times New Roman" panose="02020603050405020304" pitchFamily="18" charset="0"/>
              </a:rPr>
              <a:t>Submission type : </a:t>
            </a:r>
            <a:r>
              <a:rPr lang="en-IN" dirty="0">
                <a:solidFill>
                  <a:srgbClr val="0244DA"/>
                </a:solidFill>
                <a:latin typeface="Times New Roman" panose="02020603050405020304" pitchFamily="18" charset="0"/>
              </a:rPr>
              <a:t>Individual</a:t>
            </a:r>
          </a:p>
          <a:p>
            <a:pPr>
              <a:lnSpc>
                <a:spcPct val="115000"/>
              </a:lnSpc>
            </a:pPr>
            <a:r>
              <a:rPr lang="en-IN" sz="1800" b="1" dirty="0">
                <a:effectLst/>
                <a:latin typeface="Times New Roman" panose="02020603050405020304" pitchFamily="18" charset="0"/>
                <a:ea typeface="Arial" panose="020B0604020202020204" pitchFamily="34" charset="0"/>
              </a:rPr>
              <a:t>Name: </a:t>
            </a:r>
            <a:r>
              <a:rPr lang="en-IN" dirty="0">
                <a:solidFill>
                  <a:srgbClr val="0244DA"/>
                </a:solidFill>
                <a:latin typeface="Times New Roman" panose="02020603050405020304" pitchFamily="18" charset="0"/>
              </a:rPr>
              <a:t>Prasad Bhausaheb Badwar</a:t>
            </a:r>
          </a:p>
          <a:p>
            <a:pPr>
              <a:lnSpc>
                <a:spcPct val="115000"/>
              </a:lnSpc>
            </a:pPr>
            <a:r>
              <a:rPr lang="en-IN" sz="1800" b="1" dirty="0">
                <a:effectLst/>
                <a:latin typeface="Times New Roman" panose="02020603050405020304" pitchFamily="18" charset="0"/>
                <a:ea typeface="Arial" panose="020B0604020202020204" pitchFamily="34" charset="0"/>
              </a:rPr>
              <a:t>Batch : </a:t>
            </a:r>
            <a:r>
              <a:rPr lang="en-IN" dirty="0">
                <a:solidFill>
                  <a:srgbClr val="0244DA"/>
                </a:solidFill>
                <a:latin typeface="Times New Roman" panose="02020603050405020304" pitchFamily="18" charset="0"/>
              </a:rPr>
              <a:t>I</a:t>
            </a:r>
          </a:p>
          <a:p>
            <a:pPr>
              <a:lnSpc>
                <a:spcPct val="115000"/>
              </a:lnSpc>
            </a:pPr>
            <a:r>
              <a:rPr lang="en-IN" sz="1800" b="1" dirty="0">
                <a:effectLst/>
                <a:latin typeface="Times New Roman" panose="02020603050405020304" pitchFamily="18" charset="0"/>
                <a:ea typeface="Arial" panose="020B0604020202020204" pitchFamily="34" charset="0"/>
              </a:rPr>
              <a:t>LMS Id : </a:t>
            </a:r>
            <a:r>
              <a:rPr lang="en-IN" dirty="0">
                <a:solidFill>
                  <a:srgbClr val="0244DA"/>
                </a:solidFill>
                <a:latin typeface="Times New Roman" panose="02020603050405020304" pitchFamily="18" charset="0"/>
              </a:rPr>
              <a:t>prasadbadwar@gmail.com</a:t>
            </a:r>
          </a:p>
          <a:p>
            <a:pPr>
              <a:lnSpc>
                <a:spcPct val="115000"/>
              </a:lnSpc>
            </a:pPr>
            <a:r>
              <a:rPr lang="en-IN" sz="1800" b="1" dirty="0">
                <a:effectLst/>
                <a:latin typeface="Times New Roman" panose="02020603050405020304" pitchFamily="18" charset="0"/>
                <a:ea typeface="Arial" panose="020B0604020202020204" pitchFamily="34" charset="0"/>
              </a:rPr>
              <a:t>Program : </a:t>
            </a:r>
            <a:r>
              <a:rPr lang="en-IN" dirty="0">
                <a:solidFill>
                  <a:srgbClr val="0244DA"/>
                </a:solidFill>
                <a:latin typeface="Times New Roman" panose="02020603050405020304" pitchFamily="18" charset="0"/>
              </a:rPr>
              <a:t>HDFC-API Developer</a:t>
            </a:r>
          </a:p>
          <a:p>
            <a:pPr>
              <a:lnSpc>
                <a:spcPct val="115000"/>
              </a:lnSpc>
            </a:pPr>
            <a:r>
              <a:rPr lang="en-IN" sz="1800" b="1" dirty="0">
                <a:effectLst/>
                <a:latin typeface="Times New Roman" panose="02020603050405020304" pitchFamily="18" charset="0"/>
                <a:ea typeface="Arial" panose="020B0604020202020204" pitchFamily="34" charset="0"/>
              </a:rPr>
              <a:t>Date: </a:t>
            </a:r>
            <a:r>
              <a:rPr lang="en-IN" sz="1800" dirty="0">
                <a:solidFill>
                  <a:srgbClr val="0244DA"/>
                </a:solidFill>
                <a:effectLst/>
                <a:latin typeface="Times New Roman" panose="02020603050405020304" pitchFamily="18" charset="0"/>
                <a:ea typeface="Arial" panose="020B0604020202020204" pitchFamily="34" charset="0"/>
              </a:rPr>
              <a:t>02</a:t>
            </a:r>
            <a:r>
              <a:rPr lang="en-IN" dirty="0">
                <a:solidFill>
                  <a:srgbClr val="0244DA"/>
                </a:solidFill>
                <a:latin typeface="Times New Roman" panose="02020603050405020304" pitchFamily="18" charset="0"/>
              </a:rPr>
              <a:t>/05/2023</a:t>
            </a:r>
          </a:p>
        </p:txBody>
      </p:sp>
      <p:sp>
        <p:nvSpPr>
          <p:cNvPr id="2" name="Date Placeholder 1">
            <a:extLst>
              <a:ext uri="{FF2B5EF4-FFF2-40B4-BE49-F238E27FC236}">
                <a16:creationId xmlns:a16="http://schemas.microsoft.com/office/drawing/2014/main" id="{AEB8A9E9-75C7-8DB1-446A-5DB71F44D742}"/>
              </a:ext>
            </a:extLst>
          </p:cNvPr>
          <p:cNvSpPr>
            <a:spLocks noGrp="1"/>
          </p:cNvSpPr>
          <p:nvPr>
            <p:ph type="dt" sz="half" idx="10"/>
          </p:nvPr>
        </p:nvSpPr>
        <p:spPr/>
        <p:txBody>
          <a:bodyPr/>
          <a:lstStyle/>
          <a:p>
            <a:fld id="{75180BDA-524E-4972-96CE-1CC6BF33AF11}" type="datetime1">
              <a:rPr lang="en-IN" smtClean="0"/>
              <a:t>02-05-2023</a:t>
            </a:fld>
            <a:endParaRPr lang="en-IN"/>
          </a:p>
        </p:txBody>
      </p:sp>
      <p:sp>
        <p:nvSpPr>
          <p:cNvPr id="6" name="Footer Placeholder 5">
            <a:extLst>
              <a:ext uri="{FF2B5EF4-FFF2-40B4-BE49-F238E27FC236}">
                <a16:creationId xmlns:a16="http://schemas.microsoft.com/office/drawing/2014/main" id="{2A0996F5-9035-4E0B-0B66-F9A7244D6F87}"/>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48A1D005-531C-6991-12B1-637CA925B072}"/>
              </a:ext>
            </a:extLst>
          </p:cNvPr>
          <p:cNvSpPr>
            <a:spLocks noGrp="1"/>
          </p:cNvSpPr>
          <p:nvPr>
            <p:ph type="sldNum" sz="quarter" idx="12"/>
          </p:nvPr>
        </p:nvSpPr>
        <p:spPr/>
        <p:txBody>
          <a:bodyPr/>
          <a:lstStyle/>
          <a:p>
            <a:fld id="{9A4885F6-2260-448F-B959-55B05DA5EC59}" type="slidenum">
              <a:rPr lang="en-IN" smtClean="0"/>
              <a:t>1</a:t>
            </a:fld>
            <a:endParaRPr lang="en-IN"/>
          </a:p>
        </p:txBody>
      </p:sp>
    </p:spTree>
    <p:extLst>
      <p:ext uri="{BB962C8B-B14F-4D97-AF65-F5344CB8AC3E}">
        <p14:creationId xmlns:p14="http://schemas.microsoft.com/office/powerpoint/2010/main" val="15581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602806A-F2C4-6367-E702-51C6E7D4982E}"/>
              </a:ext>
            </a:extLst>
          </p:cNvPr>
          <p:cNvSpPr>
            <a:spLocks noGrp="1"/>
          </p:cNvSpPr>
          <p:nvPr>
            <p:ph type="dt" sz="half" idx="10"/>
          </p:nvPr>
        </p:nvSpPr>
        <p:spPr/>
        <p:txBody>
          <a:bodyPr/>
          <a:lstStyle/>
          <a:p>
            <a:fld id="{089C561C-323E-46F1-A68B-908182292682}" type="datetime1">
              <a:rPr lang="en-IN" smtClean="0"/>
              <a:t>02-05-2023</a:t>
            </a:fld>
            <a:endParaRPr lang="en-IN"/>
          </a:p>
        </p:txBody>
      </p:sp>
      <p:sp>
        <p:nvSpPr>
          <p:cNvPr id="4" name="Footer Placeholder 3">
            <a:extLst>
              <a:ext uri="{FF2B5EF4-FFF2-40B4-BE49-F238E27FC236}">
                <a16:creationId xmlns:a16="http://schemas.microsoft.com/office/drawing/2014/main" id="{1E060512-BFA9-814F-6704-CB3D5BFC678A}"/>
              </a:ext>
            </a:extLst>
          </p:cNvPr>
          <p:cNvSpPr>
            <a:spLocks noGrp="1"/>
          </p:cNvSpPr>
          <p:nvPr>
            <p:ph type="ftr" sz="quarter" idx="11"/>
          </p:nvPr>
        </p:nvSpPr>
        <p:spPr/>
        <p:txBody>
          <a:bodyPr/>
          <a:lstStyle/>
          <a:p>
            <a:r>
              <a:rPr lang="en-IN"/>
              <a:t>HDFC-Capstone Project</a:t>
            </a:r>
          </a:p>
        </p:txBody>
      </p:sp>
      <p:sp>
        <p:nvSpPr>
          <p:cNvPr id="5" name="Slide Number Placeholder 4">
            <a:extLst>
              <a:ext uri="{FF2B5EF4-FFF2-40B4-BE49-F238E27FC236}">
                <a16:creationId xmlns:a16="http://schemas.microsoft.com/office/drawing/2014/main" id="{57A59EED-E458-20A7-B7A3-57BF5FAD2728}"/>
              </a:ext>
            </a:extLst>
          </p:cNvPr>
          <p:cNvSpPr>
            <a:spLocks noGrp="1"/>
          </p:cNvSpPr>
          <p:nvPr>
            <p:ph type="sldNum" sz="quarter" idx="12"/>
          </p:nvPr>
        </p:nvSpPr>
        <p:spPr/>
        <p:txBody>
          <a:bodyPr/>
          <a:lstStyle/>
          <a:p>
            <a:fld id="{9A4885F6-2260-448F-B959-55B05DA5EC59}" type="slidenum">
              <a:rPr lang="en-IN" smtClean="0"/>
              <a:t>10</a:t>
            </a:fld>
            <a:endParaRPr lang="en-IN"/>
          </a:p>
        </p:txBody>
      </p:sp>
      <p:pic>
        <p:nvPicPr>
          <p:cNvPr id="6" name="Picture 5">
            <a:extLst>
              <a:ext uri="{FF2B5EF4-FFF2-40B4-BE49-F238E27FC236}">
                <a16:creationId xmlns:a16="http://schemas.microsoft.com/office/drawing/2014/main" id="{F86B108D-6B2E-1D45-4326-95C0EE58E835}"/>
              </a:ext>
            </a:extLst>
          </p:cNvPr>
          <p:cNvPicPr>
            <a:picLocks noChangeAspect="1"/>
          </p:cNvPicPr>
          <p:nvPr/>
        </p:nvPicPr>
        <p:blipFill rotWithShape="1">
          <a:blip r:embed="rId3">
            <a:extLst>
              <a:ext uri="{28A0092B-C50C-407E-A947-70E740481C1C}">
                <a14:useLocalDpi xmlns:a14="http://schemas.microsoft.com/office/drawing/2010/main" val="0"/>
              </a:ext>
            </a:extLst>
          </a:blip>
          <a:srcRect b="35704"/>
          <a:stretch/>
        </p:blipFill>
        <p:spPr>
          <a:xfrm>
            <a:off x="731520" y="1158240"/>
            <a:ext cx="10891520" cy="5198110"/>
          </a:xfrm>
          <a:prstGeom prst="rect">
            <a:avLst/>
          </a:prstGeom>
          <a:ln w="88900" cap="sq" cmpd="thickThin">
            <a:solidFill>
              <a:srgbClr val="000000"/>
            </a:solidFill>
            <a:prstDash val="solid"/>
            <a:miter lim="800000"/>
          </a:ln>
          <a:effectLst>
            <a:innerShdw blurRad="76200">
              <a:srgbClr val="000000"/>
            </a:innerShdw>
          </a:effectLst>
        </p:spPr>
      </p:pic>
      <p:sp>
        <p:nvSpPr>
          <p:cNvPr id="2" name="TextBox 1">
            <a:extLst>
              <a:ext uri="{FF2B5EF4-FFF2-40B4-BE49-F238E27FC236}">
                <a16:creationId xmlns:a16="http://schemas.microsoft.com/office/drawing/2014/main" id="{9E9F5F4A-DC62-28FF-9820-1092D930BEF4}"/>
              </a:ext>
            </a:extLst>
          </p:cNvPr>
          <p:cNvSpPr txBox="1"/>
          <p:nvPr/>
        </p:nvSpPr>
        <p:spPr>
          <a:xfrm>
            <a:off x="731520" y="317510"/>
            <a:ext cx="5537200" cy="523220"/>
          </a:xfrm>
          <a:prstGeom prst="rect">
            <a:avLst/>
          </a:prstGeom>
          <a:noFill/>
        </p:spPr>
        <p:txBody>
          <a:bodyPr wrap="square" rtlCol="0">
            <a:spAutoFit/>
          </a:bodyPr>
          <a:lstStyle/>
          <a:p>
            <a:r>
              <a:rPr lang="en-US" sz="2800" b="1" dirty="0">
                <a:solidFill>
                  <a:srgbClr val="0235A6"/>
                </a:solidFill>
              </a:rPr>
              <a:t>2. SonarQube Testing:</a:t>
            </a:r>
          </a:p>
        </p:txBody>
      </p:sp>
    </p:spTree>
    <p:extLst>
      <p:ext uri="{BB962C8B-B14F-4D97-AF65-F5344CB8AC3E}">
        <p14:creationId xmlns:p14="http://schemas.microsoft.com/office/powerpoint/2010/main" val="114598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3" name="Date Placeholder 2">
            <a:extLst>
              <a:ext uri="{FF2B5EF4-FFF2-40B4-BE49-F238E27FC236}">
                <a16:creationId xmlns:a16="http://schemas.microsoft.com/office/drawing/2014/main" id="{4602806A-F2C4-6367-E702-51C6E7D4982E}"/>
              </a:ext>
            </a:extLst>
          </p:cNvPr>
          <p:cNvSpPr>
            <a:spLocks noGrp="1"/>
          </p:cNvSpPr>
          <p:nvPr>
            <p:ph type="dt" sz="half" idx="10"/>
          </p:nvPr>
        </p:nvSpPr>
        <p:spPr/>
        <p:txBody>
          <a:bodyPr/>
          <a:lstStyle/>
          <a:p>
            <a:fld id="{089C561C-323E-46F1-A68B-908182292682}" type="datetime1">
              <a:rPr lang="en-IN" smtClean="0"/>
              <a:t>02-05-2023</a:t>
            </a:fld>
            <a:endParaRPr lang="en-IN"/>
          </a:p>
        </p:txBody>
      </p:sp>
      <p:sp>
        <p:nvSpPr>
          <p:cNvPr id="4" name="Footer Placeholder 3">
            <a:extLst>
              <a:ext uri="{FF2B5EF4-FFF2-40B4-BE49-F238E27FC236}">
                <a16:creationId xmlns:a16="http://schemas.microsoft.com/office/drawing/2014/main" id="{1E060512-BFA9-814F-6704-CB3D5BFC678A}"/>
              </a:ext>
            </a:extLst>
          </p:cNvPr>
          <p:cNvSpPr>
            <a:spLocks noGrp="1"/>
          </p:cNvSpPr>
          <p:nvPr>
            <p:ph type="ftr" sz="quarter" idx="11"/>
          </p:nvPr>
        </p:nvSpPr>
        <p:spPr/>
        <p:txBody>
          <a:bodyPr/>
          <a:lstStyle/>
          <a:p>
            <a:r>
              <a:rPr lang="en-IN"/>
              <a:t>HDFC-Capstone Project</a:t>
            </a:r>
          </a:p>
        </p:txBody>
      </p:sp>
      <p:sp>
        <p:nvSpPr>
          <p:cNvPr id="5" name="Slide Number Placeholder 4">
            <a:extLst>
              <a:ext uri="{FF2B5EF4-FFF2-40B4-BE49-F238E27FC236}">
                <a16:creationId xmlns:a16="http://schemas.microsoft.com/office/drawing/2014/main" id="{57A59EED-E458-20A7-B7A3-57BF5FAD2728}"/>
              </a:ext>
            </a:extLst>
          </p:cNvPr>
          <p:cNvSpPr>
            <a:spLocks noGrp="1"/>
          </p:cNvSpPr>
          <p:nvPr>
            <p:ph type="sldNum" sz="quarter" idx="12"/>
          </p:nvPr>
        </p:nvSpPr>
        <p:spPr/>
        <p:txBody>
          <a:bodyPr/>
          <a:lstStyle/>
          <a:p>
            <a:fld id="{9A4885F6-2260-448F-B959-55B05DA5EC59}" type="slidenum">
              <a:rPr lang="en-IN" smtClean="0"/>
              <a:t>11</a:t>
            </a:fld>
            <a:endParaRPr lang="en-IN"/>
          </a:p>
        </p:txBody>
      </p:sp>
      <p:pic>
        <p:nvPicPr>
          <p:cNvPr id="7" name="Picture 6">
            <a:extLst>
              <a:ext uri="{FF2B5EF4-FFF2-40B4-BE49-F238E27FC236}">
                <a16:creationId xmlns:a16="http://schemas.microsoft.com/office/drawing/2014/main" id="{00F58D7B-DBAD-0793-76B3-2BC8190B51BD}"/>
              </a:ext>
            </a:extLst>
          </p:cNvPr>
          <p:cNvPicPr>
            <a:picLocks noChangeAspect="1"/>
          </p:cNvPicPr>
          <p:nvPr/>
        </p:nvPicPr>
        <p:blipFill rotWithShape="1">
          <a:blip r:embed="rId3">
            <a:extLst>
              <a:ext uri="{28A0092B-C50C-407E-A947-70E740481C1C}">
                <a14:useLocalDpi xmlns:a14="http://schemas.microsoft.com/office/drawing/2010/main" val="0"/>
              </a:ext>
            </a:extLst>
          </a:blip>
          <a:srcRect t="5036" b="7315"/>
          <a:stretch/>
        </p:blipFill>
        <p:spPr>
          <a:xfrm>
            <a:off x="629920" y="833089"/>
            <a:ext cx="10932160" cy="5523261"/>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969F4141-852D-4037-7D39-2A3B424105C4}"/>
              </a:ext>
            </a:extLst>
          </p:cNvPr>
          <p:cNvSpPr txBox="1"/>
          <p:nvPr/>
        </p:nvSpPr>
        <p:spPr>
          <a:xfrm>
            <a:off x="558800" y="206354"/>
            <a:ext cx="5537200" cy="523220"/>
          </a:xfrm>
          <a:prstGeom prst="rect">
            <a:avLst/>
          </a:prstGeom>
          <a:noFill/>
        </p:spPr>
        <p:txBody>
          <a:bodyPr wrap="square" rtlCol="0">
            <a:spAutoFit/>
          </a:bodyPr>
          <a:lstStyle/>
          <a:p>
            <a:r>
              <a:rPr lang="en-US" sz="2800" b="1" dirty="0">
                <a:solidFill>
                  <a:srgbClr val="0235A6"/>
                </a:solidFill>
              </a:rPr>
              <a:t>3. Integration with Jenkins:</a:t>
            </a:r>
          </a:p>
        </p:txBody>
      </p:sp>
    </p:spTree>
    <p:extLst>
      <p:ext uri="{BB962C8B-B14F-4D97-AF65-F5344CB8AC3E}">
        <p14:creationId xmlns:p14="http://schemas.microsoft.com/office/powerpoint/2010/main" val="37368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Deployment</a:t>
            </a:r>
          </a:p>
        </p:txBody>
      </p:sp>
      <p:pic>
        <p:nvPicPr>
          <p:cNvPr id="2054" name="Picture 6">
            <a:extLst>
              <a:ext uri="{FF2B5EF4-FFF2-40B4-BE49-F238E27FC236}">
                <a16:creationId xmlns:a16="http://schemas.microsoft.com/office/drawing/2014/main" id="{CDD0690F-4200-D603-9C4B-B94CFE7013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7" r="14580"/>
          <a:stretch/>
        </p:blipFill>
        <p:spPr bwMode="auto">
          <a:xfrm>
            <a:off x="1117600" y="1427114"/>
            <a:ext cx="210920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C92AD405-E4D1-B46B-B1CB-898C01CEC7FA}"/>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22387" y="4687874"/>
            <a:ext cx="1947822" cy="177376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E58BEF68-D850-F522-AF30-41E6E880FC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434"/>
          <a:stretch/>
        </p:blipFill>
        <p:spPr bwMode="auto">
          <a:xfrm>
            <a:off x="6174105" y="1241376"/>
            <a:ext cx="217170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9A7BC395-9B89-9132-FE1B-CDA543A800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9522" y="4366350"/>
            <a:ext cx="2476500" cy="18478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78EE04B7-C3C0-7312-0918-413FDD8883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3648" y="2376487"/>
            <a:ext cx="2171700" cy="21050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490D9C6-627F-9E04-EA45-CB91933339B8}"/>
              </a:ext>
            </a:extLst>
          </p:cNvPr>
          <p:cNvCxnSpPr>
            <a:stCxn id="2056" idx="0"/>
            <a:endCxn id="2054" idx="2"/>
          </p:cNvCxnSpPr>
          <p:nvPr/>
        </p:nvCxnSpPr>
        <p:spPr>
          <a:xfrm flipH="1" flipV="1">
            <a:off x="2172203" y="2979689"/>
            <a:ext cx="24095" cy="170818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2A7F30-09DF-8BD0-5C82-232E56ABE826}"/>
              </a:ext>
            </a:extLst>
          </p:cNvPr>
          <p:cNvCxnSpPr>
            <a:stCxn id="2054" idx="3"/>
            <a:endCxn id="2060" idx="1"/>
          </p:cNvCxnSpPr>
          <p:nvPr/>
        </p:nvCxnSpPr>
        <p:spPr>
          <a:xfrm flipV="1">
            <a:off x="3226805" y="2203401"/>
            <a:ext cx="2947300"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905868-F178-A549-0750-F3E9AC4C1DFB}"/>
              </a:ext>
            </a:extLst>
          </p:cNvPr>
          <p:cNvCxnSpPr>
            <a:cxnSpLocks/>
          </p:cNvCxnSpPr>
          <p:nvPr/>
        </p:nvCxnSpPr>
        <p:spPr>
          <a:xfrm>
            <a:off x="7259955" y="3345084"/>
            <a:ext cx="15328" cy="102126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3FC7266-D63A-505A-B370-F252531DF7F6}"/>
              </a:ext>
            </a:extLst>
          </p:cNvPr>
          <p:cNvCxnSpPr>
            <a:stCxn id="2062" idx="3"/>
            <a:endCxn id="2064" idx="2"/>
          </p:cNvCxnSpPr>
          <p:nvPr/>
        </p:nvCxnSpPr>
        <p:spPr>
          <a:xfrm flipV="1">
            <a:off x="8806022" y="4481512"/>
            <a:ext cx="1993476" cy="808763"/>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5BC044-B35D-A87E-2609-2097D9458228}"/>
              </a:ext>
            </a:extLst>
          </p:cNvPr>
          <p:cNvSpPr txBox="1"/>
          <p:nvPr/>
        </p:nvSpPr>
        <p:spPr>
          <a:xfrm>
            <a:off x="2196298" y="3666667"/>
            <a:ext cx="2522211" cy="369332"/>
          </a:xfrm>
          <a:prstGeom prst="rect">
            <a:avLst/>
          </a:prstGeom>
          <a:noFill/>
        </p:spPr>
        <p:txBody>
          <a:bodyPr wrap="square" rtlCol="0">
            <a:spAutoFit/>
          </a:bodyPr>
          <a:lstStyle/>
          <a:p>
            <a:r>
              <a:rPr lang="en-US" dirty="0"/>
              <a:t>Upload Project to GitHub</a:t>
            </a:r>
          </a:p>
        </p:txBody>
      </p:sp>
      <p:sp>
        <p:nvSpPr>
          <p:cNvPr id="22" name="TextBox 21">
            <a:extLst>
              <a:ext uri="{FF2B5EF4-FFF2-40B4-BE49-F238E27FC236}">
                <a16:creationId xmlns:a16="http://schemas.microsoft.com/office/drawing/2014/main" id="{24BFDE91-BD48-5DD3-7F38-436BA0E24FDD}"/>
              </a:ext>
            </a:extLst>
          </p:cNvPr>
          <p:cNvSpPr txBox="1"/>
          <p:nvPr/>
        </p:nvSpPr>
        <p:spPr>
          <a:xfrm>
            <a:off x="3271652" y="1609005"/>
            <a:ext cx="3057870" cy="369332"/>
          </a:xfrm>
          <a:prstGeom prst="rect">
            <a:avLst/>
          </a:prstGeom>
          <a:noFill/>
        </p:spPr>
        <p:txBody>
          <a:bodyPr wrap="square" rtlCol="0">
            <a:spAutoFit/>
          </a:bodyPr>
          <a:lstStyle/>
          <a:p>
            <a:r>
              <a:rPr lang="en-US" dirty="0"/>
              <a:t>Integrate GitHub with Jenkin</a:t>
            </a:r>
          </a:p>
        </p:txBody>
      </p:sp>
      <p:sp>
        <p:nvSpPr>
          <p:cNvPr id="23" name="TextBox 22">
            <a:extLst>
              <a:ext uri="{FF2B5EF4-FFF2-40B4-BE49-F238E27FC236}">
                <a16:creationId xmlns:a16="http://schemas.microsoft.com/office/drawing/2014/main" id="{0523518B-0976-1B1E-880D-D2B7A78E2925}"/>
              </a:ext>
            </a:extLst>
          </p:cNvPr>
          <p:cNvSpPr txBox="1"/>
          <p:nvPr/>
        </p:nvSpPr>
        <p:spPr>
          <a:xfrm>
            <a:off x="7349494" y="3505721"/>
            <a:ext cx="2522211" cy="646331"/>
          </a:xfrm>
          <a:prstGeom prst="rect">
            <a:avLst/>
          </a:prstGeom>
          <a:noFill/>
        </p:spPr>
        <p:txBody>
          <a:bodyPr wrap="square" rtlCol="0">
            <a:spAutoFit/>
          </a:bodyPr>
          <a:lstStyle/>
          <a:p>
            <a:r>
              <a:rPr lang="en-US" dirty="0"/>
              <a:t>Creating image and</a:t>
            </a:r>
          </a:p>
          <a:p>
            <a:r>
              <a:rPr lang="en-US" dirty="0"/>
              <a:t> push to Docker hub</a:t>
            </a:r>
          </a:p>
        </p:txBody>
      </p:sp>
      <p:sp>
        <p:nvSpPr>
          <p:cNvPr id="24" name="TextBox 23">
            <a:extLst>
              <a:ext uri="{FF2B5EF4-FFF2-40B4-BE49-F238E27FC236}">
                <a16:creationId xmlns:a16="http://schemas.microsoft.com/office/drawing/2014/main" id="{42904288-0612-DF6C-9C16-5D51587D2A31}"/>
              </a:ext>
            </a:extLst>
          </p:cNvPr>
          <p:cNvSpPr txBox="1"/>
          <p:nvPr/>
        </p:nvSpPr>
        <p:spPr>
          <a:xfrm>
            <a:off x="8856822" y="5497770"/>
            <a:ext cx="3131978" cy="369332"/>
          </a:xfrm>
          <a:prstGeom prst="rect">
            <a:avLst/>
          </a:prstGeom>
          <a:noFill/>
        </p:spPr>
        <p:txBody>
          <a:bodyPr wrap="square" rtlCol="0">
            <a:spAutoFit/>
          </a:bodyPr>
          <a:lstStyle/>
          <a:p>
            <a:r>
              <a:rPr lang="en-US" dirty="0"/>
              <a:t>Deploy image on Kubernetes</a:t>
            </a:r>
          </a:p>
        </p:txBody>
      </p:sp>
      <p:sp>
        <p:nvSpPr>
          <p:cNvPr id="2" name="Date Placeholder 1">
            <a:extLst>
              <a:ext uri="{FF2B5EF4-FFF2-40B4-BE49-F238E27FC236}">
                <a16:creationId xmlns:a16="http://schemas.microsoft.com/office/drawing/2014/main" id="{D3CD77B2-C013-8ADD-ECDA-CC94BF8D0AD4}"/>
              </a:ext>
            </a:extLst>
          </p:cNvPr>
          <p:cNvSpPr>
            <a:spLocks noGrp="1"/>
          </p:cNvSpPr>
          <p:nvPr>
            <p:ph type="dt" sz="half" idx="10"/>
          </p:nvPr>
        </p:nvSpPr>
        <p:spPr/>
        <p:txBody>
          <a:bodyPr/>
          <a:lstStyle/>
          <a:p>
            <a:fld id="{59F6B78A-EDBF-446F-99FC-B4FDBBE54B64}" type="datetime1">
              <a:rPr lang="en-IN" smtClean="0"/>
              <a:t>02-05-2023</a:t>
            </a:fld>
            <a:endParaRPr lang="en-IN"/>
          </a:p>
        </p:txBody>
      </p:sp>
      <p:sp>
        <p:nvSpPr>
          <p:cNvPr id="7" name="Footer Placeholder 6">
            <a:extLst>
              <a:ext uri="{FF2B5EF4-FFF2-40B4-BE49-F238E27FC236}">
                <a16:creationId xmlns:a16="http://schemas.microsoft.com/office/drawing/2014/main" id="{8B1A9E33-98A8-388A-B12D-586762E9CE59}"/>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EB6EC149-FA79-6156-F118-4FD4D25B32B0}"/>
              </a:ext>
            </a:extLst>
          </p:cNvPr>
          <p:cNvSpPr>
            <a:spLocks noGrp="1"/>
          </p:cNvSpPr>
          <p:nvPr>
            <p:ph type="sldNum" sz="quarter" idx="12"/>
          </p:nvPr>
        </p:nvSpPr>
        <p:spPr/>
        <p:txBody>
          <a:bodyPr/>
          <a:lstStyle/>
          <a:p>
            <a:fld id="{9A4885F6-2260-448F-B959-55B05DA5EC59}" type="slidenum">
              <a:rPr lang="en-IN" smtClean="0"/>
              <a:t>12</a:t>
            </a:fld>
            <a:endParaRPr lang="en-IN"/>
          </a:p>
        </p:txBody>
      </p:sp>
    </p:spTree>
    <p:extLst>
      <p:ext uri="{BB962C8B-B14F-4D97-AF65-F5344CB8AC3E}">
        <p14:creationId xmlns:p14="http://schemas.microsoft.com/office/powerpoint/2010/main" val="294745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Conclusion</a:t>
            </a:r>
          </a:p>
        </p:txBody>
      </p:sp>
      <p:sp>
        <p:nvSpPr>
          <p:cNvPr id="7" name="TextBox 6">
            <a:extLst>
              <a:ext uri="{FF2B5EF4-FFF2-40B4-BE49-F238E27FC236}">
                <a16:creationId xmlns:a16="http://schemas.microsoft.com/office/drawing/2014/main" id="{B4E07FE1-E878-E386-9DF4-34E931415690}"/>
              </a:ext>
            </a:extLst>
          </p:cNvPr>
          <p:cNvSpPr txBox="1"/>
          <p:nvPr/>
        </p:nvSpPr>
        <p:spPr>
          <a:xfrm>
            <a:off x="1199237" y="1509733"/>
            <a:ext cx="9558229" cy="3782061"/>
          </a:xfrm>
          <a:prstGeom prst="rect">
            <a:avLst/>
          </a:prstGeom>
          <a:noFill/>
        </p:spPr>
        <p:txBody>
          <a:bodyPr wrap="square">
            <a:spAutoFit/>
          </a:bodyPr>
          <a:lstStyle/>
          <a:p>
            <a:pPr algn="l">
              <a:lnSpc>
                <a:spcPct val="150000"/>
              </a:lnSpc>
            </a:pPr>
            <a:r>
              <a:rPr lang="en-US" dirty="0">
                <a:latin typeface="Times New Roman" panose="02020603050405020304" pitchFamily="18" charset="0"/>
              </a:rPr>
              <a:t>In conclusion, my capstone project on Spring Boot using Java has been a great learning experience for me. I was able to explore the features and benefits of the Spring Boot framework and see how it simplifies the process of building robust and scalable applications. Through our project, we gained valuable knowledge on how to use Spring Boot to build a fully functional web application.</a:t>
            </a:r>
          </a:p>
          <a:p>
            <a:pPr algn="l">
              <a:lnSpc>
                <a:spcPct val="150000"/>
              </a:lnSpc>
            </a:pPr>
            <a:r>
              <a:rPr lang="en-US" dirty="0">
                <a:latin typeface="Times New Roman" panose="02020603050405020304" pitchFamily="18" charset="0"/>
              </a:rPr>
              <a:t>Overall, this capstone project showcases my proficiency in Java Spring Boot programming, data processing. I believe that Spring Boot is a highly useful framework for building Java-based web applications, and my project has provided us with a solid foundation to continue exploring its features and capabilities. I highly recommend Spring Boot to any developers looking to build scalable, robust, and easy-to-maintain web applications.</a:t>
            </a:r>
            <a:endParaRPr lang="en-IN" dirty="0">
              <a:latin typeface="Times New Roman" panose="02020603050405020304" pitchFamily="18" charset="0"/>
            </a:endParaRPr>
          </a:p>
        </p:txBody>
      </p:sp>
      <p:sp>
        <p:nvSpPr>
          <p:cNvPr id="2" name="Date Placeholder 1">
            <a:extLst>
              <a:ext uri="{FF2B5EF4-FFF2-40B4-BE49-F238E27FC236}">
                <a16:creationId xmlns:a16="http://schemas.microsoft.com/office/drawing/2014/main" id="{6CC96D2A-129E-05AC-AE2A-E6F732C81DC3}"/>
              </a:ext>
            </a:extLst>
          </p:cNvPr>
          <p:cNvSpPr>
            <a:spLocks noGrp="1"/>
          </p:cNvSpPr>
          <p:nvPr>
            <p:ph type="dt" sz="half" idx="10"/>
          </p:nvPr>
        </p:nvSpPr>
        <p:spPr/>
        <p:txBody>
          <a:bodyPr/>
          <a:lstStyle/>
          <a:p>
            <a:fld id="{8C6AA394-2669-43B2-AF23-788A2EAC8B56}" type="datetime1">
              <a:rPr lang="en-IN" smtClean="0"/>
              <a:t>02-05-2023</a:t>
            </a:fld>
            <a:endParaRPr lang="en-IN"/>
          </a:p>
        </p:txBody>
      </p:sp>
      <p:sp>
        <p:nvSpPr>
          <p:cNvPr id="3" name="Footer Placeholder 2">
            <a:extLst>
              <a:ext uri="{FF2B5EF4-FFF2-40B4-BE49-F238E27FC236}">
                <a16:creationId xmlns:a16="http://schemas.microsoft.com/office/drawing/2014/main" id="{45382BA0-0788-D9FF-2009-3A7AA11142D5}"/>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D7FB3493-6AB5-B83E-81C4-095455883B11}"/>
              </a:ext>
            </a:extLst>
          </p:cNvPr>
          <p:cNvSpPr>
            <a:spLocks noGrp="1"/>
          </p:cNvSpPr>
          <p:nvPr>
            <p:ph type="sldNum" sz="quarter" idx="12"/>
          </p:nvPr>
        </p:nvSpPr>
        <p:spPr/>
        <p:txBody>
          <a:bodyPr/>
          <a:lstStyle/>
          <a:p>
            <a:fld id="{9A4885F6-2260-448F-B959-55B05DA5EC59}" type="slidenum">
              <a:rPr lang="en-IN" smtClean="0"/>
              <a:t>13</a:t>
            </a:fld>
            <a:endParaRPr lang="en-IN"/>
          </a:p>
        </p:txBody>
      </p:sp>
    </p:spTree>
    <p:extLst>
      <p:ext uri="{BB962C8B-B14F-4D97-AF65-F5344CB8AC3E}">
        <p14:creationId xmlns:p14="http://schemas.microsoft.com/office/powerpoint/2010/main" val="98410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References</a:t>
            </a:r>
          </a:p>
        </p:txBody>
      </p:sp>
      <p:sp>
        <p:nvSpPr>
          <p:cNvPr id="10" name="TextBox 9">
            <a:extLst>
              <a:ext uri="{FF2B5EF4-FFF2-40B4-BE49-F238E27FC236}">
                <a16:creationId xmlns:a16="http://schemas.microsoft.com/office/drawing/2014/main" id="{61206C2F-BDF5-071B-EC7C-A93066E34658}"/>
              </a:ext>
            </a:extLst>
          </p:cNvPr>
          <p:cNvSpPr txBox="1"/>
          <p:nvPr/>
        </p:nvSpPr>
        <p:spPr>
          <a:xfrm>
            <a:off x="1448157" y="1644345"/>
            <a:ext cx="10743843" cy="3887859"/>
          </a:xfrm>
          <a:prstGeom prst="rect">
            <a:avLst/>
          </a:prstGeom>
          <a:noFill/>
        </p:spPr>
        <p:txBody>
          <a:bodyPr wrap="square">
            <a:spAutoFit/>
          </a:bodyPr>
          <a:lstStyle/>
          <a:p>
            <a:pPr marL="285750" indent="-285750" algn="just">
              <a:lnSpc>
                <a:spcPct val="115000"/>
              </a:lnSpc>
              <a:buFont typeface="Arial" panose="020B0604020202020204" pitchFamily="34" charset="0"/>
              <a:buChar char="•"/>
            </a:pPr>
            <a:r>
              <a:rPr lang="en-IN" dirty="0">
                <a:latin typeface="Arial" panose="020B0604020202020204" pitchFamily="34" charset="0"/>
                <a:ea typeface="Arial" panose="020B0604020202020204" pitchFamily="34" charset="0"/>
              </a:rPr>
              <a:t>11 Weeks of Training under Trainer </a:t>
            </a:r>
            <a:r>
              <a:rPr lang="en-IN" i="1" dirty="0">
                <a:latin typeface="Arial" panose="020B0604020202020204" pitchFamily="34" charset="0"/>
                <a:ea typeface="Arial" panose="020B0604020202020204" pitchFamily="34" charset="0"/>
              </a:rPr>
              <a:t>Mr. Javeed Sir </a:t>
            </a:r>
            <a:r>
              <a:rPr lang="en-IN" dirty="0">
                <a:latin typeface="Arial" panose="020B0604020202020204" pitchFamily="34" charset="0"/>
                <a:ea typeface="Arial" panose="020B0604020202020204" pitchFamily="34" charset="0"/>
              </a:rPr>
              <a:t>- Manipal Global Academy</a:t>
            </a:r>
          </a:p>
          <a:p>
            <a:pPr algn="just">
              <a:lnSpc>
                <a:spcPct val="115000"/>
              </a:lnSpc>
            </a:pPr>
            <a:endParaRPr lang="en-IN" dirty="0">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r>
              <a:rPr lang="en-IN" dirty="0">
                <a:latin typeface="Arial" panose="020B0604020202020204" pitchFamily="34" charset="0"/>
                <a:ea typeface="Arial" panose="020B0604020202020204" pitchFamily="34" charset="0"/>
              </a:rPr>
              <a:t>SSL Certificate validation</a:t>
            </a:r>
            <a:r>
              <a:rPr lang="en-IN" dirty="0">
                <a:effectLst/>
                <a:latin typeface="Arial" panose="020B0604020202020204" pitchFamily="34" charset="0"/>
                <a:ea typeface="Arial" panose="020B0604020202020204" pitchFamily="34" charset="0"/>
              </a:rPr>
              <a:t> </a:t>
            </a:r>
            <a:r>
              <a:rPr lang="en-IN" dirty="0">
                <a:effectLst/>
                <a:latin typeface="Arial" panose="020B0604020202020204" pitchFamily="34" charset="0"/>
                <a:ea typeface="Arial" panose="020B0604020202020204" pitchFamily="34" charset="0"/>
                <a:hlinkClick r:id="rId4"/>
              </a:rPr>
              <a:t>https://www.thomasvitale.com/https-spring-boot-ssl-certificate/</a:t>
            </a:r>
            <a:endParaRPr lang="en-IN" dirty="0">
              <a:effectLst/>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endParaRPr lang="en-IN" dirty="0">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r>
              <a:rPr lang="en-US" dirty="0">
                <a:latin typeface="Arial" panose="020B0604020202020204" pitchFamily="34" charset="0"/>
              </a:rPr>
              <a:t>AES-256 encryption in java</a:t>
            </a:r>
            <a:r>
              <a:rPr lang="en-IN" dirty="0">
                <a:latin typeface="Arial" panose="020B0604020202020204" pitchFamily="34" charset="0"/>
                <a:ea typeface="Arial" panose="020B0604020202020204" pitchFamily="34" charset="0"/>
              </a:rPr>
              <a:t>  </a:t>
            </a:r>
            <a:r>
              <a:rPr lang="en-US" b="0" i="0" u="none" strike="noStrike" dirty="0">
                <a:solidFill>
                  <a:srgbClr val="1A0DAB"/>
                </a:solidFill>
                <a:effectLst/>
                <a:latin typeface="arial" panose="020B0604020202020204" pitchFamily="34" charset="0"/>
                <a:hlinkClick r:id="rId5"/>
              </a:rPr>
              <a:t>https://www.javatpoint.com/aes-256-encryption-in-java</a:t>
            </a:r>
            <a:endParaRPr lang="en-US" b="0" i="0" u="none" strike="noStrike" dirty="0">
              <a:solidFill>
                <a:srgbClr val="1A0DAB"/>
              </a:solidFill>
              <a:effectLst/>
              <a:latin typeface="arial" panose="020B0604020202020204" pitchFamily="34" charset="0"/>
            </a:endParaRPr>
          </a:p>
          <a:p>
            <a:pPr algn="just">
              <a:lnSpc>
                <a:spcPct val="115000"/>
              </a:lnSpc>
            </a:pPr>
            <a:endParaRPr lang="en-IN" dirty="0">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r>
              <a:rPr lang="en-IN" dirty="0">
                <a:latin typeface="Arial" panose="020B0604020202020204" pitchFamily="34" charset="0"/>
                <a:ea typeface="Arial" panose="020B0604020202020204" pitchFamily="34" charset="0"/>
              </a:rPr>
              <a:t>Log File </a:t>
            </a:r>
            <a:r>
              <a:rPr lang="en-IN" dirty="0">
                <a:effectLst/>
                <a:latin typeface="Arial" panose="020B0604020202020204" pitchFamily="34" charset="0"/>
                <a:ea typeface="Arial" panose="020B0604020202020204" pitchFamily="34" charset="0"/>
                <a:hlinkClick r:id="rId6"/>
              </a:rPr>
              <a:t>https://howtodoinjava.com/spring-boot2/logging/spring-boot2-log4j2-properties/</a:t>
            </a:r>
            <a:endParaRPr lang="en-IN" dirty="0">
              <a:effectLst/>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endParaRPr lang="en-IN" dirty="0">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r>
              <a:rPr lang="en-IN" dirty="0">
                <a:effectLst/>
                <a:latin typeface="Arial" panose="020B0604020202020204" pitchFamily="34" charset="0"/>
                <a:ea typeface="Arial" panose="020B0604020202020204" pitchFamily="34" charset="0"/>
              </a:rPr>
              <a:t>Jenkin-Kubernetes Integration  </a:t>
            </a:r>
          </a:p>
          <a:p>
            <a:pPr algn="just">
              <a:lnSpc>
                <a:spcPct val="115000"/>
              </a:lnSpc>
            </a:pPr>
            <a:r>
              <a:rPr lang="en-IN" dirty="0">
                <a:effectLst/>
                <a:latin typeface="Arial" panose="020B0604020202020204" pitchFamily="34" charset="0"/>
                <a:ea typeface="Arial" panose="020B0604020202020204" pitchFamily="34" charset="0"/>
              </a:rPr>
              <a:t>     </a:t>
            </a:r>
            <a:r>
              <a:rPr lang="en-IN" dirty="0">
                <a:effectLst/>
                <a:latin typeface="Arial" panose="020B0604020202020204" pitchFamily="34" charset="0"/>
                <a:ea typeface="Arial" panose="020B0604020202020204" pitchFamily="34" charset="0"/>
                <a:hlinkClick r:id="rId7"/>
              </a:rPr>
              <a:t>https://sweetcode.io/how-to-deploy-an-application-to-kubernetes-cluster-using-jenkins-ci-cd-pipeline/</a:t>
            </a:r>
            <a:endParaRPr lang="en-IN" dirty="0">
              <a:effectLst/>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endParaRPr lang="en-IN" dirty="0">
              <a:effectLst/>
              <a:latin typeface="Arial" panose="020B0604020202020204" pitchFamily="34" charset="0"/>
              <a:ea typeface="Arial" panose="020B0604020202020204" pitchFamily="34" charset="0"/>
            </a:endParaRPr>
          </a:p>
          <a:p>
            <a:pPr marL="285750" indent="-285750" algn="just">
              <a:lnSpc>
                <a:spcPct val="115000"/>
              </a:lnSpc>
              <a:buFont typeface="Arial" panose="020B0604020202020204" pitchFamily="34" charset="0"/>
              <a:buChar char="•"/>
            </a:pPr>
            <a:endParaRPr lang="en-IN" dirty="0">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490B7FBE-3D14-7025-3C2C-DFDA002223DE}"/>
              </a:ext>
            </a:extLst>
          </p:cNvPr>
          <p:cNvSpPr>
            <a:spLocks noGrp="1"/>
          </p:cNvSpPr>
          <p:nvPr>
            <p:ph type="dt" sz="half" idx="10"/>
          </p:nvPr>
        </p:nvSpPr>
        <p:spPr/>
        <p:txBody>
          <a:bodyPr/>
          <a:lstStyle/>
          <a:p>
            <a:fld id="{A42C27B6-3860-47B2-93D7-E5F3D19E9B95}" type="datetime1">
              <a:rPr lang="en-IN" smtClean="0"/>
              <a:t>02-05-2023</a:t>
            </a:fld>
            <a:endParaRPr lang="en-IN"/>
          </a:p>
        </p:txBody>
      </p:sp>
      <p:sp>
        <p:nvSpPr>
          <p:cNvPr id="3" name="Footer Placeholder 2">
            <a:extLst>
              <a:ext uri="{FF2B5EF4-FFF2-40B4-BE49-F238E27FC236}">
                <a16:creationId xmlns:a16="http://schemas.microsoft.com/office/drawing/2014/main" id="{693158A1-4666-70B0-9B33-A7D0B6F9A0F0}"/>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0C68B859-7DFC-A00B-BA7C-6FC399B89FDD}"/>
              </a:ext>
            </a:extLst>
          </p:cNvPr>
          <p:cNvSpPr>
            <a:spLocks noGrp="1"/>
          </p:cNvSpPr>
          <p:nvPr>
            <p:ph type="sldNum" sz="quarter" idx="12"/>
          </p:nvPr>
        </p:nvSpPr>
        <p:spPr/>
        <p:txBody>
          <a:bodyPr/>
          <a:lstStyle/>
          <a:p>
            <a:fld id="{9A4885F6-2260-448F-B959-55B05DA5EC59}" type="slidenum">
              <a:rPr lang="en-IN" smtClean="0"/>
              <a:t>14</a:t>
            </a:fld>
            <a:endParaRPr lang="en-IN"/>
          </a:p>
        </p:txBody>
      </p:sp>
    </p:spTree>
    <p:extLst>
      <p:ext uri="{BB962C8B-B14F-4D97-AF65-F5344CB8AC3E}">
        <p14:creationId xmlns:p14="http://schemas.microsoft.com/office/powerpoint/2010/main" val="169436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Appendices</a:t>
            </a:r>
          </a:p>
        </p:txBody>
      </p:sp>
      <p:sp>
        <p:nvSpPr>
          <p:cNvPr id="2" name="Date Placeholder 1">
            <a:extLst>
              <a:ext uri="{FF2B5EF4-FFF2-40B4-BE49-F238E27FC236}">
                <a16:creationId xmlns:a16="http://schemas.microsoft.com/office/drawing/2014/main" id="{999CC8E2-12CA-C434-5284-DEEF6CA5702E}"/>
              </a:ext>
            </a:extLst>
          </p:cNvPr>
          <p:cNvSpPr>
            <a:spLocks noGrp="1"/>
          </p:cNvSpPr>
          <p:nvPr>
            <p:ph type="dt" sz="half" idx="10"/>
          </p:nvPr>
        </p:nvSpPr>
        <p:spPr/>
        <p:txBody>
          <a:bodyPr/>
          <a:lstStyle/>
          <a:p>
            <a:fld id="{B881271B-2B97-4353-A09B-42CF8F9F1BD1}" type="datetime1">
              <a:rPr lang="en-IN" smtClean="0"/>
              <a:t>02-05-2023</a:t>
            </a:fld>
            <a:endParaRPr lang="en-IN"/>
          </a:p>
        </p:txBody>
      </p:sp>
      <p:sp>
        <p:nvSpPr>
          <p:cNvPr id="3" name="Footer Placeholder 2">
            <a:extLst>
              <a:ext uri="{FF2B5EF4-FFF2-40B4-BE49-F238E27FC236}">
                <a16:creationId xmlns:a16="http://schemas.microsoft.com/office/drawing/2014/main" id="{4CC96D60-631D-2A43-3E5D-8EEE2BCD51EA}"/>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B02C03CB-3C30-5AE2-72CB-2D208B9F64BE}"/>
              </a:ext>
            </a:extLst>
          </p:cNvPr>
          <p:cNvSpPr>
            <a:spLocks noGrp="1"/>
          </p:cNvSpPr>
          <p:nvPr>
            <p:ph type="sldNum" sz="quarter" idx="12"/>
          </p:nvPr>
        </p:nvSpPr>
        <p:spPr/>
        <p:txBody>
          <a:bodyPr/>
          <a:lstStyle/>
          <a:p>
            <a:fld id="{9A4885F6-2260-448F-B959-55B05DA5EC59}" type="slidenum">
              <a:rPr lang="en-IN" smtClean="0"/>
              <a:t>15</a:t>
            </a:fld>
            <a:endParaRPr lang="en-IN"/>
          </a:p>
        </p:txBody>
      </p:sp>
      <p:pic>
        <p:nvPicPr>
          <p:cNvPr id="17" name="Picture 16">
            <a:extLst>
              <a:ext uri="{FF2B5EF4-FFF2-40B4-BE49-F238E27FC236}">
                <a16:creationId xmlns:a16="http://schemas.microsoft.com/office/drawing/2014/main" id="{C4A43E42-F62A-42C9-8F4E-24AE3932E33C}"/>
              </a:ext>
            </a:extLst>
          </p:cNvPr>
          <p:cNvPicPr>
            <a:picLocks noChangeAspect="1"/>
          </p:cNvPicPr>
          <p:nvPr/>
        </p:nvPicPr>
        <p:blipFill rotWithShape="1">
          <a:blip r:embed="rId4">
            <a:extLst>
              <a:ext uri="{28A0092B-C50C-407E-A947-70E740481C1C}">
                <a14:useLocalDpi xmlns:a14="http://schemas.microsoft.com/office/drawing/2010/main" val="0"/>
              </a:ext>
            </a:extLst>
          </a:blip>
          <a:srcRect r="14833" b="34963"/>
          <a:stretch/>
        </p:blipFill>
        <p:spPr>
          <a:xfrm>
            <a:off x="1280160" y="1502351"/>
            <a:ext cx="10383519" cy="446024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1414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Date Placeholder 4">
            <a:extLst>
              <a:ext uri="{FF2B5EF4-FFF2-40B4-BE49-F238E27FC236}">
                <a16:creationId xmlns:a16="http://schemas.microsoft.com/office/drawing/2014/main" id="{0900C7AA-333A-CADA-35EC-7959F83C2A04}"/>
              </a:ext>
            </a:extLst>
          </p:cNvPr>
          <p:cNvSpPr>
            <a:spLocks noGrp="1"/>
          </p:cNvSpPr>
          <p:nvPr>
            <p:ph type="dt" sz="half" idx="10"/>
          </p:nvPr>
        </p:nvSpPr>
        <p:spPr/>
        <p:txBody>
          <a:bodyPr/>
          <a:lstStyle/>
          <a:p>
            <a:fld id="{EABCA7A8-B0C7-4D27-8EC6-214BFF2C4BFC}" type="datetime1">
              <a:rPr lang="en-IN" smtClean="0"/>
              <a:t>02-05-2023</a:t>
            </a:fld>
            <a:endParaRPr lang="en-IN"/>
          </a:p>
        </p:txBody>
      </p:sp>
      <p:sp>
        <p:nvSpPr>
          <p:cNvPr id="6" name="Footer Placeholder 5">
            <a:extLst>
              <a:ext uri="{FF2B5EF4-FFF2-40B4-BE49-F238E27FC236}">
                <a16:creationId xmlns:a16="http://schemas.microsoft.com/office/drawing/2014/main" id="{427DB7BA-B586-3113-9C3D-137E48D3CA5B}"/>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86D393D9-B7EF-8604-0A44-62F1E92161FD}"/>
              </a:ext>
            </a:extLst>
          </p:cNvPr>
          <p:cNvSpPr>
            <a:spLocks noGrp="1"/>
          </p:cNvSpPr>
          <p:nvPr>
            <p:ph type="sldNum" sz="quarter" idx="12"/>
          </p:nvPr>
        </p:nvSpPr>
        <p:spPr/>
        <p:txBody>
          <a:bodyPr/>
          <a:lstStyle/>
          <a:p>
            <a:fld id="{9A4885F6-2260-448F-B959-55B05DA5EC59}" type="slidenum">
              <a:rPr lang="en-IN" smtClean="0"/>
              <a:t>16</a:t>
            </a:fld>
            <a:endParaRPr lang="en-IN"/>
          </a:p>
        </p:txBody>
      </p:sp>
      <p:pic>
        <p:nvPicPr>
          <p:cNvPr id="2" name="Picture 1">
            <a:extLst>
              <a:ext uri="{FF2B5EF4-FFF2-40B4-BE49-F238E27FC236}">
                <a16:creationId xmlns:a16="http://schemas.microsoft.com/office/drawing/2014/main" id="{2BC58445-13BF-B36C-82A7-C26E84FC7D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00" y="150000"/>
            <a:ext cx="12192000"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1210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4" name="Picture 3">
            <a:extLst>
              <a:ext uri="{FF2B5EF4-FFF2-40B4-BE49-F238E27FC236}">
                <a16:creationId xmlns:a16="http://schemas.microsoft.com/office/drawing/2014/main" id="{82EF88E8-8A2D-617C-D7EB-F3C3FDBC3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136524"/>
            <a:ext cx="12019280" cy="6584951"/>
          </a:xfrm>
          <a:prstGeom prst="rect">
            <a:avLst/>
          </a:prstGeom>
          <a:ln w="88900" cap="sq" cmpd="thickThin">
            <a:solidFill>
              <a:srgbClr val="000000"/>
            </a:solidFill>
            <a:prstDash val="solid"/>
            <a:miter lim="800000"/>
          </a:ln>
          <a:effectLst>
            <a:innerShdw blurRad="76200">
              <a:srgbClr val="000000"/>
            </a:innerShdw>
          </a:effectLst>
        </p:spPr>
      </p:pic>
      <p:sp>
        <p:nvSpPr>
          <p:cNvPr id="5" name="Date Placeholder 4">
            <a:extLst>
              <a:ext uri="{FF2B5EF4-FFF2-40B4-BE49-F238E27FC236}">
                <a16:creationId xmlns:a16="http://schemas.microsoft.com/office/drawing/2014/main" id="{0900C7AA-333A-CADA-35EC-7959F83C2A04}"/>
              </a:ext>
            </a:extLst>
          </p:cNvPr>
          <p:cNvSpPr>
            <a:spLocks noGrp="1"/>
          </p:cNvSpPr>
          <p:nvPr>
            <p:ph type="dt" sz="half" idx="10"/>
          </p:nvPr>
        </p:nvSpPr>
        <p:spPr/>
        <p:txBody>
          <a:bodyPr/>
          <a:lstStyle/>
          <a:p>
            <a:fld id="{EABCA7A8-B0C7-4D27-8EC6-214BFF2C4BFC}" type="datetime1">
              <a:rPr lang="en-IN" smtClean="0"/>
              <a:t>02-05-2023</a:t>
            </a:fld>
            <a:endParaRPr lang="en-IN"/>
          </a:p>
        </p:txBody>
      </p:sp>
      <p:sp>
        <p:nvSpPr>
          <p:cNvPr id="6" name="Footer Placeholder 5">
            <a:extLst>
              <a:ext uri="{FF2B5EF4-FFF2-40B4-BE49-F238E27FC236}">
                <a16:creationId xmlns:a16="http://schemas.microsoft.com/office/drawing/2014/main" id="{427DB7BA-B586-3113-9C3D-137E48D3CA5B}"/>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86D393D9-B7EF-8604-0A44-62F1E92161FD}"/>
              </a:ext>
            </a:extLst>
          </p:cNvPr>
          <p:cNvSpPr>
            <a:spLocks noGrp="1"/>
          </p:cNvSpPr>
          <p:nvPr>
            <p:ph type="sldNum" sz="quarter" idx="12"/>
          </p:nvPr>
        </p:nvSpPr>
        <p:spPr/>
        <p:txBody>
          <a:bodyPr/>
          <a:lstStyle/>
          <a:p>
            <a:fld id="{9A4885F6-2260-448F-B959-55B05DA5EC59}" type="slidenum">
              <a:rPr lang="en-IN" smtClean="0"/>
              <a:t>17</a:t>
            </a:fld>
            <a:endParaRPr lang="en-IN"/>
          </a:p>
        </p:txBody>
      </p:sp>
    </p:spTree>
    <p:extLst>
      <p:ext uri="{BB962C8B-B14F-4D97-AF65-F5344CB8AC3E}">
        <p14:creationId xmlns:p14="http://schemas.microsoft.com/office/powerpoint/2010/main" val="417350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3" name="Picture 2">
            <a:extLst>
              <a:ext uri="{FF2B5EF4-FFF2-40B4-BE49-F238E27FC236}">
                <a16:creationId xmlns:a16="http://schemas.microsoft.com/office/drawing/2014/main" id="{DF29ADD3-C42F-BB08-6F4A-74A7B9BC7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136524"/>
            <a:ext cx="12029440" cy="6584951"/>
          </a:xfrm>
          <a:prstGeom prst="rect">
            <a:avLst/>
          </a:prstGeom>
          <a:ln w="88900" cap="sq" cmpd="thickThin">
            <a:solidFill>
              <a:srgbClr val="000000"/>
            </a:solidFill>
            <a:prstDash val="solid"/>
            <a:miter lim="800000"/>
          </a:ln>
          <a:effectLst>
            <a:innerShdw blurRad="76200">
              <a:srgbClr val="000000"/>
            </a:innerShdw>
          </a:effectLst>
        </p:spPr>
      </p:pic>
      <p:sp>
        <p:nvSpPr>
          <p:cNvPr id="5" name="Date Placeholder 4">
            <a:extLst>
              <a:ext uri="{FF2B5EF4-FFF2-40B4-BE49-F238E27FC236}">
                <a16:creationId xmlns:a16="http://schemas.microsoft.com/office/drawing/2014/main" id="{7C1A6E1D-7F9D-FCC1-15F2-F841AD1787A2}"/>
              </a:ext>
            </a:extLst>
          </p:cNvPr>
          <p:cNvSpPr>
            <a:spLocks noGrp="1"/>
          </p:cNvSpPr>
          <p:nvPr>
            <p:ph type="dt" sz="half" idx="10"/>
          </p:nvPr>
        </p:nvSpPr>
        <p:spPr/>
        <p:txBody>
          <a:bodyPr/>
          <a:lstStyle/>
          <a:p>
            <a:fld id="{60E7F8B1-ECBB-47C6-8AB1-87E29F85CD10}" type="datetime1">
              <a:rPr lang="en-IN" smtClean="0"/>
              <a:t>02-05-2023</a:t>
            </a:fld>
            <a:endParaRPr lang="en-IN"/>
          </a:p>
        </p:txBody>
      </p:sp>
      <p:sp>
        <p:nvSpPr>
          <p:cNvPr id="6" name="Footer Placeholder 5">
            <a:extLst>
              <a:ext uri="{FF2B5EF4-FFF2-40B4-BE49-F238E27FC236}">
                <a16:creationId xmlns:a16="http://schemas.microsoft.com/office/drawing/2014/main" id="{C1137DA6-70F3-174B-2A42-ABD96C98B80E}"/>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943F2404-53A8-91AD-D546-9F6F8203B46C}"/>
              </a:ext>
            </a:extLst>
          </p:cNvPr>
          <p:cNvSpPr>
            <a:spLocks noGrp="1"/>
          </p:cNvSpPr>
          <p:nvPr>
            <p:ph type="sldNum" sz="quarter" idx="12"/>
          </p:nvPr>
        </p:nvSpPr>
        <p:spPr/>
        <p:txBody>
          <a:bodyPr/>
          <a:lstStyle/>
          <a:p>
            <a:fld id="{9A4885F6-2260-448F-B959-55B05DA5EC59}" type="slidenum">
              <a:rPr lang="en-IN" smtClean="0"/>
              <a:t>18</a:t>
            </a:fld>
            <a:endParaRPr lang="en-IN"/>
          </a:p>
        </p:txBody>
      </p:sp>
    </p:spTree>
    <p:extLst>
      <p:ext uri="{BB962C8B-B14F-4D97-AF65-F5344CB8AC3E}">
        <p14:creationId xmlns:p14="http://schemas.microsoft.com/office/powerpoint/2010/main" val="299474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15" name="Picture 14">
            <a:extLst>
              <a:ext uri="{FF2B5EF4-FFF2-40B4-BE49-F238E27FC236}">
                <a16:creationId xmlns:a16="http://schemas.microsoft.com/office/drawing/2014/main" id="{203F0FDB-A746-1DC9-90FD-CA68EDB6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136524"/>
            <a:ext cx="11978640" cy="6584951"/>
          </a:xfrm>
          <a:prstGeom prst="rect">
            <a:avLst/>
          </a:prstGeom>
          <a:ln w="88900" cap="sq" cmpd="thickThin">
            <a:solidFill>
              <a:srgbClr val="000000"/>
            </a:solidFill>
            <a:prstDash val="solid"/>
            <a:miter lim="800000"/>
          </a:ln>
          <a:effectLst>
            <a:innerShdw blurRad="76200">
              <a:srgbClr val="000000"/>
            </a:innerShdw>
          </a:effectLst>
        </p:spPr>
      </p:pic>
      <p:sp>
        <p:nvSpPr>
          <p:cNvPr id="18" name="Date Placeholder 17">
            <a:extLst>
              <a:ext uri="{FF2B5EF4-FFF2-40B4-BE49-F238E27FC236}">
                <a16:creationId xmlns:a16="http://schemas.microsoft.com/office/drawing/2014/main" id="{1D571B7B-4F62-5640-A4B3-509381DF88A6}"/>
              </a:ext>
            </a:extLst>
          </p:cNvPr>
          <p:cNvSpPr>
            <a:spLocks noGrp="1"/>
          </p:cNvSpPr>
          <p:nvPr>
            <p:ph type="dt" sz="half" idx="10"/>
          </p:nvPr>
        </p:nvSpPr>
        <p:spPr/>
        <p:txBody>
          <a:bodyPr/>
          <a:lstStyle/>
          <a:p>
            <a:fld id="{104BA11B-29BC-4C04-95F8-2FD7BC3053C5}" type="datetime1">
              <a:rPr lang="en-IN" smtClean="0"/>
              <a:t>02-05-2023</a:t>
            </a:fld>
            <a:endParaRPr lang="en-IN"/>
          </a:p>
        </p:txBody>
      </p:sp>
      <p:sp>
        <p:nvSpPr>
          <p:cNvPr id="19" name="Footer Placeholder 18">
            <a:extLst>
              <a:ext uri="{FF2B5EF4-FFF2-40B4-BE49-F238E27FC236}">
                <a16:creationId xmlns:a16="http://schemas.microsoft.com/office/drawing/2014/main" id="{CB4C46F6-20D6-E68A-A688-B01F53821B0C}"/>
              </a:ext>
            </a:extLst>
          </p:cNvPr>
          <p:cNvSpPr>
            <a:spLocks noGrp="1"/>
          </p:cNvSpPr>
          <p:nvPr>
            <p:ph type="ftr" sz="quarter" idx="11"/>
          </p:nvPr>
        </p:nvSpPr>
        <p:spPr/>
        <p:txBody>
          <a:bodyPr/>
          <a:lstStyle/>
          <a:p>
            <a:r>
              <a:rPr lang="en-IN"/>
              <a:t>HDFC-Capstone Project</a:t>
            </a:r>
          </a:p>
        </p:txBody>
      </p:sp>
      <p:sp>
        <p:nvSpPr>
          <p:cNvPr id="20" name="Slide Number Placeholder 19">
            <a:extLst>
              <a:ext uri="{FF2B5EF4-FFF2-40B4-BE49-F238E27FC236}">
                <a16:creationId xmlns:a16="http://schemas.microsoft.com/office/drawing/2014/main" id="{E67E6058-1263-2380-364F-DFE8228B994E}"/>
              </a:ext>
            </a:extLst>
          </p:cNvPr>
          <p:cNvSpPr>
            <a:spLocks noGrp="1"/>
          </p:cNvSpPr>
          <p:nvPr>
            <p:ph type="sldNum" sz="quarter" idx="12"/>
          </p:nvPr>
        </p:nvSpPr>
        <p:spPr/>
        <p:txBody>
          <a:bodyPr/>
          <a:lstStyle/>
          <a:p>
            <a:fld id="{9A4885F6-2260-448F-B959-55B05DA5EC59}" type="slidenum">
              <a:rPr lang="en-IN" smtClean="0"/>
              <a:t>19</a:t>
            </a:fld>
            <a:endParaRPr lang="en-IN"/>
          </a:p>
        </p:txBody>
      </p:sp>
    </p:spTree>
    <p:extLst>
      <p:ext uri="{BB962C8B-B14F-4D97-AF65-F5344CB8AC3E}">
        <p14:creationId xmlns:p14="http://schemas.microsoft.com/office/powerpoint/2010/main" val="254448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5639" y="-6639"/>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3" name="TextBox 2">
            <a:extLst>
              <a:ext uri="{FF2B5EF4-FFF2-40B4-BE49-F238E27FC236}">
                <a16:creationId xmlns:a16="http://schemas.microsoft.com/office/drawing/2014/main" id="{C7DDF28F-771F-D180-B602-4C9BA1896597}"/>
              </a:ext>
            </a:extLst>
          </p:cNvPr>
          <p:cNvSpPr txBox="1">
            <a:spLocks noGrp="1" noRot="1" noMove="1" noResize="1" noEditPoints="1" noAdjustHandles="1" noChangeArrowheads="1" noChangeShapeType="1"/>
          </p:cNvSpPr>
          <p:nvPr/>
        </p:nvSpPr>
        <p:spPr>
          <a:xfrm>
            <a:off x="697940" y="1503679"/>
            <a:ext cx="10061497" cy="3434786"/>
          </a:xfrm>
          <a:prstGeom prst="rect">
            <a:avLst/>
          </a:prstGeom>
          <a:noFill/>
        </p:spPr>
        <p:txBody>
          <a:bodyPr wrap="square">
            <a:spAutoFit/>
          </a:bodyPr>
          <a:lstStyle/>
          <a:p>
            <a:pPr algn="ctr">
              <a:lnSpc>
                <a:spcPct val="115000"/>
              </a:lnSpc>
            </a:pPr>
            <a:r>
              <a:rPr lang="en-IN" sz="2400" b="1" dirty="0">
                <a:effectLst/>
                <a:latin typeface="Times New Roman" panose="02020603050405020304" pitchFamily="18" charset="0"/>
                <a:ea typeface="Arial" panose="020B0604020202020204" pitchFamily="34" charset="0"/>
              </a:rPr>
              <a:t>Table of contents</a:t>
            </a:r>
            <a:endParaRPr lang="en-IN" sz="1400" dirty="0">
              <a:effectLst/>
              <a:latin typeface="Arial" panose="020B0604020202020204" pitchFamily="34" charset="0"/>
              <a:ea typeface="Arial" panose="020B0604020202020204" pitchFamily="34" charset="0"/>
            </a:endParaRPr>
          </a:p>
          <a:p>
            <a:pPr algn="ctr">
              <a:lnSpc>
                <a:spcPct val="115000"/>
              </a:lnSpc>
            </a:pPr>
            <a:r>
              <a:rPr lang="en-IN" sz="2400" b="1" dirty="0">
                <a:effectLst/>
                <a:latin typeface="Times New Roman" panose="02020603050405020304" pitchFamily="18" charset="0"/>
                <a:ea typeface="Arial" panose="020B0604020202020204" pitchFamily="34" charset="0"/>
              </a:rPr>
              <a:t> </a:t>
            </a:r>
            <a:endParaRPr lang="en-IN" sz="1400" dirty="0">
              <a:effectLst/>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b="1" dirty="0">
                <a:latin typeface="Times New Roman" panose="02020603050405020304" pitchFamily="18" charset="0"/>
              </a:rPr>
              <a:t>Introduction</a:t>
            </a:r>
          </a:p>
          <a:p>
            <a:pPr marL="342900" lvl="0" indent="-342900">
              <a:buSzPts val="1400"/>
              <a:buFont typeface="+mj-lt"/>
              <a:buAutoNum type="arabicPeriod"/>
            </a:pPr>
            <a:r>
              <a:rPr lang="en-IN" b="1" dirty="0">
                <a:latin typeface="Times New Roman" panose="02020603050405020304" pitchFamily="18" charset="0"/>
              </a:rPr>
              <a:t>Project Overview</a:t>
            </a:r>
          </a:p>
          <a:p>
            <a:pPr marL="342900" lvl="0" indent="-342900">
              <a:buSzPts val="1400"/>
              <a:buFont typeface="+mj-lt"/>
              <a:buAutoNum type="arabicPeriod"/>
            </a:pPr>
            <a:r>
              <a:rPr lang="en-IN" b="1" dirty="0">
                <a:latin typeface="Times New Roman" panose="02020603050405020304" pitchFamily="18" charset="0"/>
              </a:rPr>
              <a:t>Architecture Design </a:t>
            </a:r>
          </a:p>
          <a:p>
            <a:pPr marL="342900" lvl="0" indent="-342900">
              <a:buSzPts val="1400"/>
              <a:buFont typeface="+mj-lt"/>
              <a:buAutoNum type="arabicPeriod"/>
            </a:pPr>
            <a:r>
              <a:rPr lang="en-IN" b="1" dirty="0">
                <a:latin typeface="Times New Roman" panose="02020603050405020304" pitchFamily="18" charset="0"/>
              </a:rPr>
              <a:t>Back-end Development </a:t>
            </a:r>
          </a:p>
          <a:p>
            <a:pPr marL="342900" lvl="0" indent="-342900">
              <a:buSzPts val="1400"/>
              <a:buFont typeface="+mj-lt"/>
              <a:buAutoNum type="arabicPeriod"/>
            </a:pPr>
            <a:r>
              <a:rPr lang="en-IN" b="1" dirty="0">
                <a:latin typeface="Times New Roman" panose="02020603050405020304" pitchFamily="18" charset="0"/>
              </a:rPr>
              <a:t>Testing</a:t>
            </a:r>
          </a:p>
          <a:p>
            <a:pPr marL="342900" lvl="0" indent="-342900">
              <a:buSzPts val="1400"/>
              <a:buFont typeface="+mj-lt"/>
              <a:buAutoNum type="arabicPeriod"/>
            </a:pPr>
            <a:r>
              <a:rPr lang="en-IN" b="1" dirty="0">
                <a:latin typeface="Times New Roman" panose="02020603050405020304" pitchFamily="18" charset="0"/>
              </a:rPr>
              <a:t>Deployment</a:t>
            </a:r>
          </a:p>
          <a:p>
            <a:pPr marL="342900" lvl="0" indent="-342900">
              <a:buSzPts val="1400"/>
              <a:buFont typeface="+mj-lt"/>
              <a:buAutoNum type="arabicPeriod"/>
            </a:pPr>
            <a:r>
              <a:rPr lang="en-IN" b="1" dirty="0">
                <a:latin typeface="Times New Roman" panose="02020603050405020304" pitchFamily="18" charset="0"/>
              </a:rPr>
              <a:t>Conclusion</a:t>
            </a: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rPr>
              <a:t>References</a:t>
            </a:r>
            <a:endParaRPr lang="en-IN" sz="1400" dirty="0">
              <a:effectLst/>
              <a:latin typeface="Arial" panose="020B0604020202020204" pitchFamily="34" charset="0"/>
              <a:ea typeface="Arial" panose="020B0604020202020204" pitchFamily="34" charset="0"/>
            </a:endParaRPr>
          </a:p>
          <a:p>
            <a:pPr marL="342900" lvl="0" indent="-342900">
              <a:buSzPts val="1400"/>
              <a:buFont typeface="+mj-lt"/>
              <a:buAutoNum type="arabicPeriod"/>
            </a:pPr>
            <a:r>
              <a:rPr lang="en-IN" sz="1800" b="1" dirty="0">
                <a:effectLst/>
                <a:latin typeface="Times New Roman" panose="02020603050405020304" pitchFamily="18" charset="0"/>
                <a:ea typeface="Arial" panose="020B0604020202020204" pitchFamily="34" charset="0"/>
              </a:rPr>
              <a:t>Appendices</a:t>
            </a:r>
            <a:endParaRPr lang="en-IN" sz="1400" dirty="0">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F280FF36-0405-43CD-0FA5-4CDA8D36E02B}"/>
              </a:ext>
            </a:extLst>
          </p:cNvPr>
          <p:cNvSpPr>
            <a:spLocks noGrp="1"/>
          </p:cNvSpPr>
          <p:nvPr>
            <p:ph type="dt" sz="half" idx="10"/>
          </p:nvPr>
        </p:nvSpPr>
        <p:spPr/>
        <p:txBody>
          <a:bodyPr/>
          <a:lstStyle/>
          <a:p>
            <a:fld id="{5CD7F254-ECC5-4917-A557-8CBBB4FCAC65}" type="datetime1">
              <a:rPr lang="en-IN" smtClean="0"/>
              <a:t>02-05-2023</a:t>
            </a:fld>
            <a:endParaRPr lang="en-IN"/>
          </a:p>
        </p:txBody>
      </p:sp>
      <p:sp>
        <p:nvSpPr>
          <p:cNvPr id="7" name="Footer Placeholder 6">
            <a:extLst>
              <a:ext uri="{FF2B5EF4-FFF2-40B4-BE49-F238E27FC236}">
                <a16:creationId xmlns:a16="http://schemas.microsoft.com/office/drawing/2014/main" id="{2E6D1D84-D471-699C-4410-274249E95288}"/>
              </a:ext>
            </a:extLst>
          </p:cNvPr>
          <p:cNvSpPr>
            <a:spLocks noGrp="1"/>
          </p:cNvSpPr>
          <p:nvPr>
            <p:ph type="ftr" sz="quarter" idx="11"/>
          </p:nvPr>
        </p:nvSpPr>
        <p:spPr/>
        <p:txBody>
          <a:bodyPr/>
          <a:lstStyle/>
          <a:p>
            <a:r>
              <a:rPr lang="en-IN"/>
              <a:t>HDFC-Capstone Project</a:t>
            </a:r>
          </a:p>
        </p:txBody>
      </p:sp>
      <p:sp>
        <p:nvSpPr>
          <p:cNvPr id="8" name="Slide Number Placeholder 7">
            <a:extLst>
              <a:ext uri="{FF2B5EF4-FFF2-40B4-BE49-F238E27FC236}">
                <a16:creationId xmlns:a16="http://schemas.microsoft.com/office/drawing/2014/main" id="{3C4268D8-9B32-491C-4C55-605FC8216CBC}"/>
              </a:ext>
            </a:extLst>
          </p:cNvPr>
          <p:cNvSpPr>
            <a:spLocks noGrp="1"/>
          </p:cNvSpPr>
          <p:nvPr>
            <p:ph type="sldNum" sz="quarter" idx="12"/>
          </p:nvPr>
        </p:nvSpPr>
        <p:spPr/>
        <p:txBody>
          <a:bodyPr/>
          <a:lstStyle/>
          <a:p>
            <a:fld id="{9A4885F6-2260-448F-B959-55B05DA5EC59}" type="slidenum">
              <a:rPr lang="en-IN" smtClean="0"/>
              <a:t>2</a:t>
            </a:fld>
            <a:endParaRPr lang="en-IN"/>
          </a:p>
        </p:txBody>
      </p:sp>
    </p:spTree>
    <p:extLst>
      <p:ext uri="{BB962C8B-B14F-4D97-AF65-F5344CB8AC3E}">
        <p14:creationId xmlns:p14="http://schemas.microsoft.com/office/powerpoint/2010/main" val="29070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C670CE79-982B-5300-B3F1-CDE0828F37EF}"/>
              </a:ext>
            </a:extLst>
          </p:cNvPr>
          <p:cNvPicPr>
            <a:picLocks noChangeAspect="1"/>
          </p:cNvPicPr>
          <p:nvPr/>
        </p:nvPicPr>
        <p:blipFill rotWithShape="1">
          <a:blip r:embed="rId3">
            <a:extLst>
              <a:ext uri="{28A0092B-C50C-407E-A947-70E740481C1C}">
                <a14:useLocalDpi xmlns:a14="http://schemas.microsoft.com/office/drawing/2010/main" val="0"/>
              </a:ext>
            </a:extLst>
          </a:blip>
          <a:srcRect t="4593" b="5778"/>
          <a:stretch/>
        </p:blipFill>
        <p:spPr>
          <a:xfrm>
            <a:off x="152400" y="711200"/>
            <a:ext cx="11887200" cy="6045200"/>
          </a:xfrm>
          <a:prstGeom prst="rect">
            <a:avLst/>
          </a:prstGeom>
          <a:ln w="88900" cap="sq" cmpd="thickThin">
            <a:solidFill>
              <a:srgbClr val="000000"/>
            </a:solidFill>
            <a:prstDash val="solid"/>
            <a:miter lim="800000"/>
          </a:ln>
          <a:effectLst>
            <a:innerShdw blurRad="76200">
              <a:srgbClr val="000000"/>
            </a:innerShdw>
          </a:effectLst>
        </p:spPr>
      </p:pic>
      <p:sp>
        <p:nvSpPr>
          <p:cNvPr id="10" name="Rectangle: Rounded Corners 9">
            <a:extLst>
              <a:ext uri="{FF2B5EF4-FFF2-40B4-BE49-F238E27FC236}">
                <a16:creationId xmlns:a16="http://schemas.microsoft.com/office/drawing/2014/main" id="{43DC08CF-483E-110E-BA95-9A2F002609AF}"/>
              </a:ext>
            </a:extLst>
          </p:cNvPr>
          <p:cNvSpPr/>
          <p:nvPr/>
        </p:nvSpPr>
        <p:spPr>
          <a:xfrm>
            <a:off x="3312160" y="101600"/>
            <a:ext cx="5567680" cy="508000"/>
          </a:xfrm>
          <a:prstGeom prst="roundRect">
            <a:avLst/>
          </a:prstGeom>
          <a:solidFill>
            <a:srgbClr val="FF67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Integrate </a:t>
            </a:r>
            <a:r>
              <a:rPr lang="en-US" dirty="0" err="1"/>
              <a:t>Github</a:t>
            </a:r>
            <a:r>
              <a:rPr lang="en-US" dirty="0"/>
              <a:t> with Jenkin</a:t>
            </a:r>
          </a:p>
        </p:txBody>
      </p:sp>
      <p:sp>
        <p:nvSpPr>
          <p:cNvPr id="11" name="Date Placeholder 10">
            <a:extLst>
              <a:ext uri="{FF2B5EF4-FFF2-40B4-BE49-F238E27FC236}">
                <a16:creationId xmlns:a16="http://schemas.microsoft.com/office/drawing/2014/main" id="{FE3355A1-B24B-6B57-A5A2-BE098A9D118C}"/>
              </a:ext>
            </a:extLst>
          </p:cNvPr>
          <p:cNvSpPr>
            <a:spLocks noGrp="1"/>
          </p:cNvSpPr>
          <p:nvPr>
            <p:ph type="dt" sz="half" idx="10"/>
          </p:nvPr>
        </p:nvSpPr>
        <p:spPr/>
        <p:txBody>
          <a:bodyPr/>
          <a:lstStyle/>
          <a:p>
            <a:fld id="{27AE57C8-53C0-45A6-A357-20D539DFE935}" type="datetime1">
              <a:rPr lang="en-IN" smtClean="0"/>
              <a:t>02-05-2023</a:t>
            </a:fld>
            <a:endParaRPr lang="en-IN"/>
          </a:p>
        </p:txBody>
      </p:sp>
      <p:sp>
        <p:nvSpPr>
          <p:cNvPr id="12" name="Footer Placeholder 11">
            <a:extLst>
              <a:ext uri="{FF2B5EF4-FFF2-40B4-BE49-F238E27FC236}">
                <a16:creationId xmlns:a16="http://schemas.microsoft.com/office/drawing/2014/main" id="{3E2BA7CD-3AA7-C33C-57F0-27D60519C03A}"/>
              </a:ext>
            </a:extLst>
          </p:cNvPr>
          <p:cNvSpPr>
            <a:spLocks noGrp="1"/>
          </p:cNvSpPr>
          <p:nvPr>
            <p:ph type="ftr" sz="quarter" idx="11"/>
          </p:nvPr>
        </p:nvSpPr>
        <p:spPr/>
        <p:txBody>
          <a:bodyPr/>
          <a:lstStyle/>
          <a:p>
            <a:r>
              <a:rPr lang="en-IN"/>
              <a:t>HDFC-Capstone Project</a:t>
            </a:r>
          </a:p>
        </p:txBody>
      </p:sp>
      <p:sp>
        <p:nvSpPr>
          <p:cNvPr id="14" name="Slide Number Placeholder 13">
            <a:extLst>
              <a:ext uri="{FF2B5EF4-FFF2-40B4-BE49-F238E27FC236}">
                <a16:creationId xmlns:a16="http://schemas.microsoft.com/office/drawing/2014/main" id="{532E4BB9-8FA8-D48D-CBB3-A58C8EFA4368}"/>
              </a:ext>
            </a:extLst>
          </p:cNvPr>
          <p:cNvSpPr>
            <a:spLocks noGrp="1"/>
          </p:cNvSpPr>
          <p:nvPr>
            <p:ph type="sldNum" sz="quarter" idx="12"/>
          </p:nvPr>
        </p:nvSpPr>
        <p:spPr/>
        <p:txBody>
          <a:bodyPr/>
          <a:lstStyle/>
          <a:p>
            <a:fld id="{9A4885F6-2260-448F-B959-55B05DA5EC59}" type="slidenum">
              <a:rPr lang="en-IN" smtClean="0"/>
              <a:t>20</a:t>
            </a:fld>
            <a:endParaRPr lang="en-IN"/>
          </a:p>
        </p:txBody>
      </p:sp>
    </p:spTree>
    <p:extLst>
      <p:ext uri="{BB962C8B-B14F-4D97-AF65-F5344CB8AC3E}">
        <p14:creationId xmlns:p14="http://schemas.microsoft.com/office/powerpoint/2010/main" val="261480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7" name="Picture 6">
            <a:extLst>
              <a:ext uri="{FF2B5EF4-FFF2-40B4-BE49-F238E27FC236}">
                <a16:creationId xmlns:a16="http://schemas.microsoft.com/office/drawing/2014/main" id="{D6296338-8A9C-9CF7-C887-7FAF80FD1568}"/>
              </a:ext>
            </a:extLst>
          </p:cNvPr>
          <p:cNvPicPr>
            <a:picLocks noChangeAspect="1"/>
          </p:cNvPicPr>
          <p:nvPr/>
        </p:nvPicPr>
        <p:blipFill rotWithShape="1">
          <a:blip r:embed="rId3">
            <a:extLst>
              <a:ext uri="{28A0092B-C50C-407E-A947-70E740481C1C}">
                <a14:useLocalDpi xmlns:a14="http://schemas.microsoft.com/office/drawing/2010/main" val="0"/>
              </a:ext>
            </a:extLst>
          </a:blip>
          <a:srcRect t="5037" b="5481"/>
          <a:stretch/>
        </p:blipFill>
        <p:spPr>
          <a:xfrm>
            <a:off x="91440" y="721360"/>
            <a:ext cx="11968480" cy="6000115"/>
          </a:xfrm>
          <a:prstGeom prst="rect">
            <a:avLst/>
          </a:prstGeom>
          <a:ln w="88900" cap="sq" cmpd="thickThin">
            <a:solidFill>
              <a:srgbClr val="000000"/>
            </a:solidFill>
            <a:prstDash val="solid"/>
            <a:miter lim="800000"/>
          </a:ln>
          <a:effectLst>
            <a:innerShdw blurRad="76200">
              <a:srgbClr val="000000"/>
            </a:innerShdw>
          </a:effectLst>
        </p:spPr>
      </p:pic>
      <p:sp>
        <p:nvSpPr>
          <p:cNvPr id="8" name="Rectangle: Rounded Corners 7">
            <a:extLst>
              <a:ext uri="{FF2B5EF4-FFF2-40B4-BE49-F238E27FC236}">
                <a16:creationId xmlns:a16="http://schemas.microsoft.com/office/drawing/2014/main" id="{8C04CFF7-8636-0B8F-F84F-DC669F9A58A7}"/>
              </a:ext>
            </a:extLst>
          </p:cNvPr>
          <p:cNvSpPr/>
          <p:nvPr/>
        </p:nvSpPr>
        <p:spPr>
          <a:xfrm>
            <a:off x="3312160" y="101600"/>
            <a:ext cx="5567680" cy="508000"/>
          </a:xfrm>
          <a:prstGeom prst="roundRect">
            <a:avLst/>
          </a:prstGeom>
          <a:solidFill>
            <a:srgbClr val="FF67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Pushed Image to Docker Hub</a:t>
            </a:r>
          </a:p>
        </p:txBody>
      </p:sp>
      <p:sp>
        <p:nvSpPr>
          <p:cNvPr id="9" name="Date Placeholder 8">
            <a:extLst>
              <a:ext uri="{FF2B5EF4-FFF2-40B4-BE49-F238E27FC236}">
                <a16:creationId xmlns:a16="http://schemas.microsoft.com/office/drawing/2014/main" id="{06A7AEF5-30E5-0F72-E19B-F18E6523E8B6}"/>
              </a:ext>
            </a:extLst>
          </p:cNvPr>
          <p:cNvSpPr>
            <a:spLocks noGrp="1"/>
          </p:cNvSpPr>
          <p:nvPr>
            <p:ph type="dt" sz="half" idx="10"/>
          </p:nvPr>
        </p:nvSpPr>
        <p:spPr/>
        <p:txBody>
          <a:bodyPr/>
          <a:lstStyle/>
          <a:p>
            <a:fld id="{ABB03089-3C5B-47B4-A84F-6CCF81355B04}" type="datetime1">
              <a:rPr lang="en-IN" smtClean="0"/>
              <a:t>02-05-2023</a:t>
            </a:fld>
            <a:endParaRPr lang="en-IN"/>
          </a:p>
        </p:txBody>
      </p:sp>
      <p:sp>
        <p:nvSpPr>
          <p:cNvPr id="10" name="Footer Placeholder 9">
            <a:extLst>
              <a:ext uri="{FF2B5EF4-FFF2-40B4-BE49-F238E27FC236}">
                <a16:creationId xmlns:a16="http://schemas.microsoft.com/office/drawing/2014/main" id="{C37E8926-A2AE-6290-24FB-43A6AB30AF35}"/>
              </a:ext>
            </a:extLst>
          </p:cNvPr>
          <p:cNvSpPr>
            <a:spLocks noGrp="1"/>
          </p:cNvSpPr>
          <p:nvPr>
            <p:ph type="ftr" sz="quarter" idx="11"/>
          </p:nvPr>
        </p:nvSpPr>
        <p:spPr/>
        <p:txBody>
          <a:bodyPr/>
          <a:lstStyle/>
          <a:p>
            <a:r>
              <a:rPr lang="en-IN"/>
              <a:t>HDFC-Capstone Project</a:t>
            </a:r>
          </a:p>
        </p:txBody>
      </p:sp>
      <p:sp>
        <p:nvSpPr>
          <p:cNvPr id="11" name="Slide Number Placeholder 10">
            <a:extLst>
              <a:ext uri="{FF2B5EF4-FFF2-40B4-BE49-F238E27FC236}">
                <a16:creationId xmlns:a16="http://schemas.microsoft.com/office/drawing/2014/main" id="{725C81D5-0CA0-A3CF-9650-89BF65AB37E8}"/>
              </a:ext>
            </a:extLst>
          </p:cNvPr>
          <p:cNvSpPr>
            <a:spLocks noGrp="1"/>
          </p:cNvSpPr>
          <p:nvPr>
            <p:ph type="sldNum" sz="quarter" idx="12"/>
          </p:nvPr>
        </p:nvSpPr>
        <p:spPr/>
        <p:txBody>
          <a:bodyPr/>
          <a:lstStyle/>
          <a:p>
            <a:fld id="{9A4885F6-2260-448F-B959-55B05DA5EC59}" type="slidenum">
              <a:rPr lang="en-IN" smtClean="0"/>
              <a:t>21</a:t>
            </a:fld>
            <a:endParaRPr lang="en-IN"/>
          </a:p>
        </p:txBody>
      </p:sp>
    </p:spTree>
    <p:extLst>
      <p:ext uri="{BB962C8B-B14F-4D97-AF65-F5344CB8AC3E}">
        <p14:creationId xmlns:p14="http://schemas.microsoft.com/office/powerpoint/2010/main" val="427059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03A830-4029-777F-3D27-F6478FA25AF0}"/>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3" name="Picture 2">
            <a:extLst>
              <a:ext uri="{FF2B5EF4-FFF2-40B4-BE49-F238E27FC236}">
                <a16:creationId xmlns:a16="http://schemas.microsoft.com/office/drawing/2014/main" id="{F0B47B69-2C59-90B6-16BF-890A6F59EB4F}"/>
              </a:ext>
            </a:extLst>
          </p:cNvPr>
          <p:cNvPicPr>
            <a:picLocks noChangeAspect="1"/>
          </p:cNvPicPr>
          <p:nvPr/>
        </p:nvPicPr>
        <p:blipFill rotWithShape="1">
          <a:blip r:embed="rId3">
            <a:extLst>
              <a:ext uri="{28A0092B-C50C-407E-A947-70E740481C1C}">
                <a14:useLocalDpi xmlns:a14="http://schemas.microsoft.com/office/drawing/2010/main" val="0"/>
              </a:ext>
            </a:extLst>
          </a:blip>
          <a:srcRect t="5037" b="5481"/>
          <a:stretch/>
        </p:blipFill>
        <p:spPr>
          <a:xfrm>
            <a:off x="182880" y="721360"/>
            <a:ext cx="11856720" cy="6000115"/>
          </a:xfrm>
          <a:prstGeom prst="rect">
            <a:avLst/>
          </a:prstGeom>
          <a:ln w="88900" cap="sq" cmpd="thickThin">
            <a:solidFill>
              <a:srgbClr val="000000"/>
            </a:solidFill>
            <a:prstDash val="solid"/>
            <a:miter lim="800000"/>
          </a:ln>
          <a:effectLst>
            <a:innerShdw blurRad="76200">
              <a:srgbClr val="000000"/>
            </a:innerShdw>
          </a:effectLst>
        </p:spPr>
      </p:pic>
      <p:sp>
        <p:nvSpPr>
          <p:cNvPr id="4" name="Rectangle: Rounded Corners 3">
            <a:extLst>
              <a:ext uri="{FF2B5EF4-FFF2-40B4-BE49-F238E27FC236}">
                <a16:creationId xmlns:a16="http://schemas.microsoft.com/office/drawing/2014/main" id="{0C1A9492-321C-B8C6-EA39-F97927B8C91F}"/>
              </a:ext>
            </a:extLst>
          </p:cNvPr>
          <p:cNvSpPr/>
          <p:nvPr/>
        </p:nvSpPr>
        <p:spPr>
          <a:xfrm>
            <a:off x="3312160" y="101600"/>
            <a:ext cx="5567680" cy="508000"/>
          </a:xfrm>
          <a:prstGeom prst="roundRect">
            <a:avLst/>
          </a:prstGeom>
          <a:solidFill>
            <a:srgbClr val="FF67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Docker Image on Kubernetes  </a:t>
            </a:r>
          </a:p>
        </p:txBody>
      </p:sp>
      <p:sp>
        <p:nvSpPr>
          <p:cNvPr id="5" name="Date Placeholder 4">
            <a:extLst>
              <a:ext uri="{FF2B5EF4-FFF2-40B4-BE49-F238E27FC236}">
                <a16:creationId xmlns:a16="http://schemas.microsoft.com/office/drawing/2014/main" id="{AA642C60-0960-E621-F993-A507A3171AA1}"/>
              </a:ext>
            </a:extLst>
          </p:cNvPr>
          <p:cNvSpPr>
            <a:spLocks noGrp="1"/>
          </p:cNvSpPr>
          <p:nvPr>
            <p:ph type="dt" sz="half" idx="10"/>
          </p:nvPr>
        </p:nvSpPr>
        <p:spPr/>
        <p:txBody>
          <a:bodyPr/>
          <a:lstStyle/>
          <a:p>
            <a:fld id="{DB714CB4-092C-470E-A840-9671ACBC2C8F}" type="datetime1">
              <a:rPr lang="en-IN" smtClean="0"/>
              <a:t>02-05-2023</a:t>
            </a:fld>
            <a:endParaRPr lang="en-IN"/>
          </a:p>
        </p:txBody>
      </p:sp>
      <p:sp>
        <p:nvSpPr>
          <p:cNvPr id="6" name="Footer Placeholder 5">
            <a:extLst>
              <a:ext uri="{FF2B5EF4-FFF2-40B4-BE49-F238E27FC236}">
                <a16:creationId xmlns:a16="http://schemas.microsoft.com/office/drawing/2014/main" id="{3D6AD86A-236B-C805-E0A3-911A1B00BD72}"/>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FEE20DC4-0BD4-D1BC-DE5F-FB25278AF48F}"/>
              </a:ext>
            </a:extLst>
          </p:cNvPr>
          <p:cNvSpPr>
            <a:spLocks noGrp="1"/>
          </p:cNvSpPr>
          <p:nvPr>
            <p:ph type="sldNum" sz="quarter" idx="12"/>
          </p:nvPr>
        </p:nvSpPr>
        <p:spPr/>
        <p:txBody>
          <a:bodyPr/>
          <a:lstStyle/>
          <a:p>
            <a:fld id="{9A4885F6-2260-448F-B959-55B05DA5EC59}" type="slidenum">
              <a:rPr lang="en-IN" smtClean="0"/>
              <a:t>22</a:t>
            </a:fld>
            <a:endParaRPr lang="en-IN"/>
          </a:p>
        </p:txBody>
      </p:sp>
    </p:spTree>
    <p:extLst>
      <p:ext uri="{BB962C8B-B14F-4D97-AF65-F5344CB8AC3E}">
        <p14:creationId xmlns:p14="http://schemas.microsoft.com/office/powerpoint/2010/main" val="102026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4CC99-C738-6B37-90C0-D0AA358EBDBD}"/>
              </a:ext>
            </a:extLst>
          </p:cNvPr>
          <p:cNvSpPr>
            <a:spLocks noGrp="1"/>
          </p:cNvSpPr>
          <p:nvPr>
            <p:ph type="dt" sz="half" idx="10"/>
          </p:nvPr>
        </p:nvSpPr>
        <p:spPr/>
        <p:txBody>
          <a:bodyPr/>
          <a:lstStyle/>
          <a:p>
            <a:fld id="{4BB7A4C3-94FE-486D-88A7-716AF4FA8627}" type="datetime1">
              <a:rPr lang="en-IN" smtClean="0"/>
              <a:t>02-05-2023</a:t>
            </a:fld>
            <a:endParaRPr lang="en-IN"/>
          </a:p>
        </p:txBody>
      </p:sp>
      <p:sp>
        <p:nvSpPr>
          <p:cNvPr id="3" name="Footer Placeholder 2">
            <a:extLst>
              <a:ext uri="{FF2B5EF4-FFF2-40B4-BE49-F238E27FC236}">
                <a16:creationId xmlns:a16="http://schemas.microsoft.com/office/drawing/2014/main" id="{231954D6-AA0F-39F1-DCC3-0766DAD532A5}"/>
              </a:ext>
            </a:extLst>
          </p:cNvPr>
          <p:cNvSpPr>
            <a:spLocks noGrp="1"/>
          </p:cNvSpPr>
          <p:nvPr>
            <p:ph type="ftr" sz="quarter" idx="11"/>
          </p:nvPr>
        </p:nvSpPr>
        <p:spPr/>
        <p:txBody>
          <a:bodyPr/>
          <a:lstStyle/>
          <a:p>
            <a:r>
              <a:rPr lang="en-IN"/>
              <a:t>HDFC-Capstone Project</a:t>
            </a:r>
          </a:p>
        </p:txBody>
      </p:sp>
      <p:sp>
        <p:nvSpPr>
          <p:cNvPr id="4" name="Slide Number Placeholder 3">
            <a:extLst>
              <a:ext uri="{FF2B5EF4-FFF2-40B4-BE49-F238E27FC236}">
                <a16:creationId xmlns:a16="http://schemas.microsoft.com/office/drawing/2014/main" id="{09D4D5B2-B259-1DAE-33C0-4604F52F12D4}"/>
              </a:ext>
            </a:extLst>
          </p:cNvPr>
          <p:cNvSpPr>
            <a:spLocks noGrp="1"/>
          </p:cNvSpPr>
          <p:nvPr>
            <p:ph type="sldNum" sz="quarter" idx="12"/>
          </p:nvPr>
        </p:nvSpPr>
        <p:spPr/>
        <p:txBody>
          <a:bodyPr/>
          <a:lstStyle/>
          <a:p>
            <a:fld id="{9A4885F6-2260-448F-B959-55B05DA5EC59}" type="slidenum">
              <a:rPr lang="en-IN" smtClean="0"/>
              <a:t>23</a:t>
            </a:fld>
            <a:endParaRPr lang="en-IN"/>
          </a:p>
        </p:txBody>
      </p:sp>
      <p:pic>
        <p:nvPicPr>
          <p:cNvPr id="5" name="Picture 4">
            <a:extLst>
              <a:ext uri="{FF2B5EF4-FFF2-40B4-BE49-F238E27FC236}">
                <a16:creationId xmlns:a16="http://schemas.microsoft.com/office/drawing/2014/main" id="{A4305B99-711A-FB05-5DAB-3137532C37F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8" name="Picture 7">
            <a:extLst>
              <a:ext uri="{FF2B5EF4-FFF2-40B4-BE49-F238E27FC236}">
                <a16:creationId xmlns:a16="http://schemas.microsoft.com/office/drawing/2014/main" id="{A4D74BEE-26E6-BC0B-1FB1-5ABD89DC6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5177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4CC99-C738-6B37-90C0-D0AA358EBDBD}"/>
              </a:ext>
            </a:extLst>
          </p:cNvPr>
          <p:cNvSpPr>
            <a:spLocks noGrp="1"/>
          </p:cNvSpPr>
          <p:nvPr>
            <p:ph type="dt" sz="half" idx="10"/>
          </p:nvPr>
        </p:nvSpPr>
        <p:spPr/>
        <p:txBody>
          <a:bodyPr/>
          <a:lstStyle/>
          <a:p>
            <a:fld id="{4BB7A4C3-94FE-486D-88A7-716AF4FA8627}" type="datetime1">
              <a:rPr lang="en-IN" smtClean="0"/>
              <a:t>02-05-2023</a:t>
            </a:fld>
            <a:endParaRPr lang="en-IN"/>
          </a:p>
        </p:txBody>
      </p:sp>
      <p:sp>
        <p:nvSpPr>
          <p:cNvPr id="3" name="Footer Placeholder 2">
            <a:extLst>
              <a:ext uri="{FF2B5EF4-FFF2-40B4-BE49-F238E27FC236}">
                <a16:creationId xmlns:a16="http://schemas.microsoft.com/office/drawing/2014/main" id="{231954D6-AA0F-39F1-DCC3-0766DAD532A5}"/>
              </a:ext>
            </a:extLst>
          </p:cNvPr>
          <p:cNvSpPr>
            <a:spLocks noGrp="1"/>
          </p:cNvSpPr>
          <p:nvPr>
            <p:ph type="ftr" sz="quarter" idx="11"/>
          </p:nvPr>
        </p:nvSpPr>
        <p:spPr/>
        <p:txBody>
          <a:bodyPr/>
          <a:lstStyle/>
          <a:p>
            <a:r>
              <a:rPr lang="en-IN"/>
              <a:t>HDFC-Capstone Project</a:t>
            </a:r>
          </a:p>
        </p:txBody>
      </p:sp>
      <p:sp>
        <p:nvSpPr>
          <p:cNvPr id="4" name="Slide Number Placeholder 3">
            <a:extLst>
              <a:ext uri="{FF2B5EF4-FFF2-40B4-BE49-F238E27FC236}">
                <a16:creationId xmlns:a16="http://schemas.microsoft.com/office/drawing/2014/main" id="{09D4D5B2-B259-1DAE-33C0-4604F52F12D4}"/>
              </a:ext>
            </a:extLst>
          </p:cNvPr>
          <p:cNvSpPr>
            <a:spLocks noGrp="1"/>
          </p:cNvSpPr>
          <p:nvPr>
            <p:ph type="sldNum" sz="quarter" idx="12"/>
          </p:nvPr>
        </p:nvSpPr>
        <p:spPr/>
        <p:txBody>
          <a:bodyPr/>
          <a:lstStyle/>
          <a:p>
            <a:fld id="{9A4885F6-2260-448F-B959-55B05DA5EC59}" type="slidenum">
              <a:rPr lang="en-IN" smtClean="0"/>
              <a:t>24</a:t>
            </a:fld>
            <a:endParaRPr lang="en-IN"/>
          </a:p>
        </p:txBody>
      </p:sp>
      <p:pic>
        <p:nvPicPr>
          <p:cNvPr id="5" name="Picture 4">
            <a:extLst>
              <a:ext uri="{FF2B5EF4-FFF2-40B4-BE49-F238E27FC236}">
                <a16:creationId xmlns:a16="http://schemas.microsoft.com/office/drawing/2014/main" id="{A4305B99-711A-FB05-5DAB-3137532C37F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9" name="Rectangle: Rounded Corners 8">
            <a:extLst>
              <a:ext uri="{FF2B5EF4-FFF2-40B4-BE49-F238E27FC236}">
                <a16:creationId xmlns:a16="http://schemas.microsoft.com/office/drawing/2014/main" id="{E9F41516-8D82-06DD-0133-4B4088C19C69}"/>
              </a:ext>
            </a:extLst>
          </p:cNvPr>
          <p:cNvSpPr/>
          <p:nvPr/>
        </p:nvSpPr>
        <p:spPr>
          <a:xfrm>
            <a:off x="3190240" y="650240"/>
            <a:ext cx="5567680" cy="508000"/>
          </a:xfrm>
          <a:prstGeom prst="roundRect">
            <a:avLst/>
          </a:prstGeom>
          <a:solidFill>
            <a:srgbClr val="FF67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Image on Kubernetes  </a:t>
            </a:r>
          </a:p>
        </p:txBody>
      </p:sp>
      <p:pic>
        <p:nvPicPr>
          <p:cNvPr id="8" name="Picture 7">
            <a:extLst>
              <a:ext uri="{FF2B5EF4-FFF2-40B4-BE49-F238E27FC236}">
                <a16:creationId xmlns:a16="http://schemas.microsoft.com/office/drawing/2014/main" id="{A4EA8497-186D-6B47-3724-B7E6389A0E7A}"/>
              </a:ext>
            </a:extLst>
          </p:cNvPr>
          <p:cNvPicPr>
            <a:picLocks noChangeAspect="1"/>
          </p:cNvPicPr>
          <p:nvPr/>
        </p:nvPicPr>
        <p:blipFill rotWithShape="1">
          <a:blip r:embed="rId3">
            <a:extLst>
              <a:ext uri="{28A0092B-C50C-407E-A947-70E740481C1C}">
                <a14:useLocalDpi xmlns:a14="http://schemas.microsoft.com/office/drawing/2010/main" val="0"/>
              </a:ext>
            </a:extLst>
          </a:blip>
          <a:srcRect b="21275"/>
          <a:stretch/>
        </p:blipFill>
        <p:spPr>
          <a:xfrm>
            <a:off x="709862" y="1415875"/>
            <a:ext cx="11156621" cy="494047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1085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4CC99-C738-6B37-90C0-D0AA358EBDBD}"/>
              </a:ext>
            </a:extLst>
          </p:cNvPr>
          <p:cNvSpPr>
            <a:spLocks noGrp="1"/>
          </p:cNvSpPr>
          <p:nvPr>
            <p:ph type="dt" sz="half" idx="10"/>
          </p:nvPr>
        </p:nvSpPr>
        <p:spPr/>
        <p:txBody>
          <a:bodyPr/>
          <a:lstStyle/>
          <a:p>
            <a:fld id="{4BB7A4C3-94FE-486D-88A7-716AF4FA8627}" type="datetime1">
              <a:rPr lang="en-IN" smtClean="0"/>
              <a:t>02-05-2023</a:t>
            </a:fld>
            <a:endParaRPr lang="en-IN"/>
          </a:p>
        </p:txBody>
      </p:sp>
      <p:sp>
        <p:nvSpPr>
          <p:cNvPr id="3" name="Footer Placeholder 2">
            <a:extLst>
              <a:ext uri="{FF2B5EF4-FFF2-40B4-BE49-F238E27FC236}">
                <a16:creationId xmlns:a16="http://schemas.microsoft.com/office/drawing/2014/main" id="{231954D6-AA0F-39F1-DCC3-0766DAD532A5}"/>
              </a:ext>
            </a:extLst>
          </p:cNvPr>
          <p:cNvSpPr>
            <a:spLocks noGrp="1"/>
          </p:cNvSpPr>
          <p:nvPr>
            <p:ph type="ftr" sz="quarter" idx="11"/>
          </p:nvPr>
        </p:nvSpPr>
        <p:spPr/>
        <p:txBody>
          <a:bodyPr/>
          <a:lstStyle/>
          <a:p>
            <a:r>
              <a:rPr lang="en-IN"/>
              <a:t>HDFC-Capstone Project</a:t>
            </a:r>
          </a:p>
        </p:txBody>
      </p:sp>
      <p:sp>
        <p:nvSpPr>
          <p:cNvPr id="4" name="Slide Number Placeholder 3">
            <a:extLst>
              <a:ext uri="{FF2B5EF4-FFF2-40B4-BE49-F238E27FC236}">
                <a16:creationId xmlns:a16="http://schemas.microsoft.com/office/drawing/2014/main" id="{09D4D5B2-B259-1DAE-33C0-4604F52F12D4}"/>
              </a:ext>
            </a:extLst>
          </p:cNvPr>
          <p:cNvSpPr>
            <a:spLocks noGrp="1"/>
          </p:cNvSpPr>
          <p:nvPr>
            <p:ph type="sldNum" sz="quarter" idx="12"/>
          </p:nvPr>
        </p:nvSpPr>
        <p:spPr/>
        <p:txBody>
          <a:bodyPr/>
          <a:lstStyle/>
          <a:p>
            <a:fld id="{9A4885F6-2260-448F-B959-55B05DA5EC59}" type="slidenum">
              <a:rPr lang="en-IN" smtClean="0"/>
              <a:t>25</a:t>
            </a:fld>
            <a:endParaRPr lang="en-IN"/>
          </a:p>
        </p:txBody>
      </p:sp>
      <p:pic>
        <p:nvPicPr>
          <p:cNvPr id="5" name="Picture 4">
            <a:extLst>
              <a:ext uri="{FF2B5EF4-FFF2-40B4-BE49-F238E27FC236}">
                <a16:creationId xmlns:a16="http://schemas.microsoft.com/office/drawing/2014/main" id="{A4305B99-711A-FB05-5DAB-3137532C37F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9" name="Rectangle: Rounded Corners 8">
            <a:extLst>
              <a:ext uri="{FF2B5EF4-FFF2-40B4-BE49-F238E27FC236}">
                <a16:creationId xmlns:a16="http://schemas.microsoft.com/office/drawing/2014/main" id="{E9F41516-8D82-06DD-0133-4B4088C19C69}"/>
              </a:ext>
            </a:extLst>
          </p:cNvPr>
          <p:cNvSpPr/>
          <p:nvPr/>
        </p:nvSpPr>
        <p:spPr>
          <a:xfrm>
            <a:off x="3213990" y="406225"/>
            <a:ext cx="5567680" cy="508000"/>
          </a:xfrm>
          <a:prstGeom prst="roundRect">
            <a:avLst/>
          </a:prstGeom>
          <a:solidFill>
            <a:srgbClr val="FF670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Running Project on Kubernetes</a:t>
            </a:r>
          </a:p>
        </p:txBody>
      </p:sp>
      <p:pic>
        <p:nvPicPr>
          <p:cNvPr id="7" name="Picture 6">
            <a:extLst>
              <a:ext uri="{FF2B5EF4-FFF2-40B4-BE49-F238E27FC236}">
                <a16:creationId xmlns:a16="http://schemas.microsoft.com/office/drawing/2014/main" id="{92E03434-E3D2-2D68-A3FE-24325AC1BD24}"/>
              </a:ext>
            </a:extLst>
          </p:cNvPr>
          <p:cNvPicPr>
            <a:picLocks noChangeAspect="1"/>
          </p:cNvPicPr>
          <p:nvPr/>
        </p:nvPicPr>
        <p:blipFill rotWithShape="1">
          <a:blip r:embed="rId3">
            <a:extLst>
              <a:ext uri="{28A0092B-C50C-407E-A947-70E740481C1C}">
                <a14:useLocalDpi xmlns:a14="http://schemas.microsoft.com/office/drawing/2010/main" val="0"/>
              </a:ext>
            </a:extLst>
          </a:blip>
          <a:srcRect t="4329"/>
          <a:stretch/>
        </p:blipFill>
        <p:spPr>
          <a:xfrm>
            <a:off x="982089" y="1050879"/>
            <a:ext cx="10536976" cy="567046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0962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4CC99-C738-6B37-90C0-D0AA358EBDBD}"/>
              </a:ext>
            </a:extLst>
          </p:cNvPr>
          <p:cNvSpPr>
            <a:spLocks noGrp="1"/>
          </p:cNvSpPr>
          <p:nvPr>
            <p:ph type="dt" sz="half" idx="10"/>
          </p:nvPr>
        </p:nvSpPr>
        <p:spPr/>
        <p:txBody>
          <a:bodyPr/>
          <a:lstStyle/>
          <a:p>
            <a:fld id="{4BB7A4C3-94FE-486D-88A7-716AF4FA8627}" type="datetime1">
              <a:rPr lang="en-IN" smtClean="0"/>
              <a:t>02-05-2023</a:t>
            </a:fld>
            <a:endParaRPr lang="en-IN"/>
          </a:p>
        </p:txBody>
      </p:sp>
      <p:sp>
        <p:nvSpPr>
          <p:cNvPr id="3" name="Footer Placeholder 2">
            <a:extLst>
              <a:ext uri="{FF2B5EF4-FFF2-40B4-BE49-F238E27FC236}">
                <a16:creationId xmlns:a16="http://schemas.microsoft.com/office/drawing/2014/main" id="{231954D6-AA0F-39F1-DCC3-0766DAD532A5}"/>
              </a:ext>
            </a:extLst>
          </p:cNvPr>
          <p:cNvSpPr>
            <a:spLocks noGrp="1"/>
          </p:cNvSpPr>
          <p:nvPr>
            <p:ph type="ftr" sz="quarter" idx="11"/>
          </p:nvPr>
        </p:nvSpPr>
        <p:spPr/>
        <p:txBody>
          <a:bodyPr/>
          <a:lstStyle/>
          <a:p>
            <a:r>
              <a:rPr lang="en-IN"/>
              <a:t>HDFC-Capstone Project</a:t>
            </a:r>
          </a:p>
        </p:txBody>
      </p:sp>
      <p:sp>
        <p:nvSpPr>
          <p:cNvPr id="4" name="Slide Number Placeholder 3">
            <a:extLst>
              <a:ext uri="{FF2B5EF4-FFF2-40B4-BE49-F238E27FC236}">
                <a16:creationId xmlns:a16="http://schemas.microsoft.com/office/drawing/2014/main" id="{09D4D5B2-B259-1DAE-33C0-4604F52F12D4}"/>
              </a:ext>
            </a:extLst>
          </p:cNvPr>
          <p:cNvSpPr>
            <a:spLocks noGrp="1"/>
          </p:cNvSpPr>
          <p:nvPr>
            <p:ph type="sldNum" sz="quarter" idx="12"/>
          </p:nvPr>
        </p:nvSpPr>
        <p:spPr/>
        <p:txBody>
          <a:bodyPr/>
          <a:lstStyle/>
          <a:p>
            <a:fld id="{9A4885F6-2260-448F-B959-55B05DA5EC59}" type="slidenum">
              <a:rPr lang="en-IN" smtClean="0"/>
              <a:t>26</a:t>
            </a:fld>
            <a:endParaRPr lang="en-IN"/>
          </a:p>
        </p:txBody>
      </p:sp>
      <p:pic>
        <p:nvPicPr>
          <p:cNvPr id="5" name="Picture 4">
            <a:extLst>
              <a:ext uri="{FF2B5EF4-FFF2-40B4-BE49-F238E27FC236}">
                <a16:creationId xmlns:a16="http://schemas.microsoft.com/office/drawing/2014/main" id="{A4305B99-711A-FB05-5DAB-3137532C37F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6" name="TextBox 5">
            <a:extLst>
              <a:ext uri="{FF2B5EF4-FFF2-40B4-BE49-F238E27FC236}">
                <a16:creationId xmlns:a16="http://schemas.microsoft.com/office/drawing/2014/main" id="{F48A7C4E-4F9F-F83E-C997-4D4610C92F8F}"/>
              </a:ext>
            </a:extLst>
          </p:cNvPr>
          <p:cNvSpPr txBox="1"/>
          <p:nvPr/>
        </p:nvSpPr>
        <p:spPr>
          <a:xfrm>
            <a:off x="1371600" y="2001520"/>
            <a:ext cx="9982200" cy="1569660"/>
          </a:xfrm>
          <a:prstGeom prst="rect">
            <a:avLst/>
          </a:prstGeom>
          <a:noFill/>
          <a:effectLst>
            <a:glow rad="127000">
              <a:srgbClr val="FF0000"/>
            </a:glow>
            <a:outerShdw blurRad="76200" dist="88900" dir="5400000" algn="t" rotWithShape="0">
              <a:prstClr val="black">
                <a:alpha val="40000"/>
              </a:prstClr>
            </a:outerShdw>
          </a:effectLst>
        </p:spPr>
        <p:txBody>
          <a:bodyPr wrap="square" rtlCol="0">
            <a:spAutoFit/>
          </a:bodyPr>
          <a:lstStyle/>
          <a:p>
            <a:pPr algn="ctr"/>
            <a:r>
              <a:rPr lang="en-US" sz="9600" dirty="0">
                <a:solidFill>
                  <a:srgbClr val="FF6709"/>
                </a:solidFill>
                <a:effectLst>
                  <a:outerShdw blurRad="38100" dist="38100" dir="2700000" algn="tl">
                    <a:srgbClr val="000000">
                      <a:alpha val="43137"/>
                    </a:srgbClr>
                  </a:outerShdw>
                </a:effectLst>
                <a:latin typeface="Script MT Bold" panose="03040602040607080904" pitchFamily="66" charset="0"/>
              </a:rPr>
              <a:t>Thank You</a:t>
            </a:r>
          </a:p>
        </p:txBody>
      </p:sp>
    </p:spTree>
    <p:extLst>
      <p:ext uri="{BB962C8B-B14F-4D97-AF65-F5344CB8AC3E}">
        <p14:creationId xmlns:p14="http://schemas.microsoft.com/office/powerpoint/2010/main" val="292769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Introduction</a:t>
            </a:r>
            <a:endParaRPr lang="en-IN" sz="2400" dirty="0">
              <a:solidFill>
                <a:schemeClr val="bg1"/>
              </a:solidFill>
            </a:endParaRPr>
          </a:p>
        </p:txBody>
      </p:sp>
      <p:sp>
        <p:nvSpPr>
          <p:cNvPr id="3" name="Date Placeholder 2">
            <a:extLst>
              <a:ext uri="{FF2B5EF4-FFF2-40B4-BE49-F238E27FC236}">
                <a16:creationId xmlns:a16="http://schemas.microsoft.com/office/drawing/2014/main" id="{D29B21A5-4902-08F0-FA7E-2760C0777EFF}"/>
              </a:ext>
            </a:extLst>
          </p:cNvPr>
          <p:cNvSpPr>
            <a:spLocks noGrp="1"/>
          </p:cNvSpPr>
          <p:nvPr>
            <p:ph type="dt" sz="half" idx="10"/>
          </p:nvPr>
        </p:nvSpPr>
        <p:spPr/>
        <p:txBody>
          <a:bodyPr/>
          <a:lstStyle/>
          <a:p>
            <a:fld id="{619AD07A-0FBE-4844-A11E-B413615642EC}" type="datetime1">
              <a:rPr lang="en-IN" smtClean="0"/>
              <a:t>02-05-2023</a:t>
            </a:fld>
            <a:endParaRPr lang="en-IN"/>
          </a:p>
        </p:txBody>
      </p:sp>
      <p:sp>
        <p:nvSpPr>
          <p:cNvPr id="7" name="Footer Placeholder 6">
            <a:extLst>
              <a:ext uri="{FF2B5EF4-FFF2-40B4-BE49-F238E27FC236}">
                <a16:creationId xmlns:a16="http://schemas.microsoft.com/office/drawing/2014/main" id="{22721367-FFBE-9781-945E-2E675D7B77EF}"/>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F3DF5645-A88F-7E34-3E39-9D672B019B14}"/>
              </a:ext>
            </a:extLst>
          </p:cNvPr>
          <p:cNvSpPr>
            <a:spLocks noGrp="1"/>
          </p:cNvSpPr>
          <p:nvPr>
            <p:ph type="sldNum" sz="quarter" idx="12"/>
          </p:nvPr>
        </p:nvSpPr>
        <p:spPr/>
        <p:txBody>
          <a:bodyPr/>
          <a:lstStyle/>
          <a:p>
            <a:fld id="{9A4885F6-2260-448F-B959-55B05DA5EC59}" type="slidenum">
              <a:rPr lang="en-IN" smtClean="0"/>
              <a:t>3</a:t>
            </a:fld>
            <a:endParaRPr lang="en-IN"/>
          </a:p>
        </p:txBody>
      </p:sp>
      <p:sp>
        <p:nvSpPr>
          <p:cNvPr id="10" name="TextBox 9">
            <a:extLst>
              <a:ext uri="{FF2B5EF4-FFF2-40B4-BE49-F238E27FC236}">
                <a16:creationId xmlns:a16="http://schemas.microsoft.com/office/drawing/2014/main" id="{8F8C1E63-7B78-65E7-CB80-FAE237895FB1}"/>
              </a:ext>
            </a:extLst>
          </p:cNvPr>
          <p:cNvSpPr txBox="1"/>
          <p:nvPr/>
        </p:nvSpPr>
        <p:spPr>
          <a:xfrm>
            <a:off x="1668780" y="1270406"/>
            <a:ext cx="10019638" cy="50285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rPr>
              <a:t>A capstone project is a culmination of the knowledge and skills gained throughout an HDFC API Developer program and apply this learning to a real-world project.</a:t>
            </a:r>
          </a:p>
          <a:p>
            <a:pPr marL="285750" indent="-285750">
              <a:lnSpc>
                <a:spcPct val="150000"/>
              </a:lnSpc>
              <a:buFont typeface="Arial" panose="020B0604020202020204" pitchFamily="34" charset="0"/>
              <a:buChar char="•"/>
            </a:pPr>
            <a:r>
              <a:rPr lang="en-US" dirty="0">
                <a:latin typeface="Times New Roman" panose="02020603050405020304" pitchFamily="18" charset="0"/>
              </a:rPr>
              <a:t>The project enables secure and efficient access to employee data, which is crucial for business and organizations to manage their operation in effective manner. </a:t>
            </a:r>
          </a:p>
          <a:p>
            <a:pPr marL="285750" indent="-285750">
              <a:lnSpc>
                <a:spcPct val="150000"/>
              </a:lnSpc>
              <a:buFont typeface="Arial" panose="020B0604020202020204" pitchFamily="34" charset="0"/>
              <a:buChar char="•"/>
            </a:pPr>
            <a:r>
              <a:rPr lang="en-US" dirty="0">
                <a:latin typeface="Times New Roman" panose="02020603050405020304" pitchFamily="18" charset="0"/>
              </a:rPr>
              <a:t>In this project, I have focused on developing a software solution that utilizes a single "</a:t>
            </a:r>
            <a:r>
              <a:rPr lang="en-US" dirty="0" err="1">
                <a:latin typeface="Times New Roman" panose="02020603050405020304" pitchFamily="18" charset="0"/>
              </a:rPr>
              <a:t>getmapping</a:t>
            </a:r>
            <a:r>
              <a:rPr lang="en-US" dirty="0">
                <a:latin typeface="Times New Roman" panose="02020603050405020304" pitchFamily="18" charset="0"/>
              </a:rPr>
              <a:t>" method to extract data from a database with some encryption format and client can access encrypted data from server and display in decrypted format.</a:t>
            </a:r>
          </a:p>
          <a:p>
            <a:pPr marL="285750" indent="-285750">
              <a:lnSpc>
                <a:spcPct val="150000"/>
              </a:lnSpc>
              <a:buFont typeface="Arial" panose="020B0604020202020204" pitchFamily="34" charset="0"/>
              <a:buChar char="•"/>
            </a:pPr>
            <a:r>
              <a:rPr lang="en-US" dirty="0">
                <a:latin typeface="Times New Roman" panose="02020603050405020304" pitchFamily="18" charset="0"/>
              </a:rPr>
              <a:t>Throughout this project, I have utilized various Java Spring Boot libraries and frameworks, including Spring Data JPA, Lombok, Spring Validation, and PostgreSQL , to develop an efficient and user-friendly software solution. I have also implemented various data securing algorithms, like SSL validation, AES algorithm to extract meaningful insights from employee data. </a:t>
            </a:r>
          </a:p>
          <a:p>
            <a:pPr marL="285750" indent="-285750">
              <a:lnSpc>
                <a:spcPct val="150000"/>
              </a:lnSpc>
              <a:buFont typeface="Arial" panose="020B0604020202020204" pitchFamily="34" charset="0"/>
              <a:buChar char="•"/>
            </a:pPr>
            <a:r>
              <a:rPr lang="en-US" dirty="0">
                <a:latin typeface="Times New Roman" panose="02020603050405020304" pitchFamily="18" charset="0"/>
              </a:rPr>
              <a:t>Also integrate project with GitHub, Jenkin, Docker and Kubernetes.</a:t>
            </a:r>
          </a:p>
        </p:txBody>
      </p:sp>
    </p:spTree>
    <p:extLst>
      <p:ext uri="{BB962C8B-B14F-4D97-AF65-F5344CB8AC3E}">
        <p14:creationId xmlns:p14="http://schemas.microsoft.com/office/powerpoint/2010/main" val="306629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Project Overview</a:t>
            </a:r>
            <a:endParaRPr lang="en-IN" sz="1400" dirty="0">
              <a:solidFill>
                <a:schemeClr val="bg1"/>
              </a:solidFill>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90827513-7E0F-55F7-14C8-37DE89495D2A}"/>
              </a:ext>
            </a:extLst>
          </p:cNvPr>
          <p:cNvSpPr>
            <a:spLocks noGrp="1"/>
          </p:cNvSpPr>
          <p:nvPr>
            <p:ph type="dt" sz="half" idx="10"/>
          </p:nvPr>
        </p:nvSpPr>
        <p:spPr/>
        <p:txBody>
          <a:bodyPr/>
          <a:lstStyle/>
          <a:p>
            <a:fld id="{9B681A0C-3519-4CBA-872E-57C5C806FD1E}" type="datetime1">
              <a:rPr lang="en-IN" smtClean="0"/>
              <a:t>02-05-2023</a:t>
            </a:fld>
            <a:endParaRPr lang="en-IN"/>
          </a:p>
        </p:txBody>
      </p:sp>
      <p:sp>
        <p:nvSpPr>
          <p:cNvPr id="3" name="Footer Placeholder 2">
            <a:extLst>
              <a:ext uri="{FF2B5EF4-FFF2-40B4-BE49-F238E27FC236}">
                <a16:creationId xmlns:a16="http://schemas.microsoft.com/office/drawing/2014/main" id="{6EF1645D-8D0B-7AD3-AE54-CB46F02C3645}"/>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0C8BFC1C-F703-6657-B04B-D35121492809}"/>
              </a:ext>
            </a:extLst>
          </p:cNvPr>
          <p:cNvSpPr>
            <a:spLocks noGrp="1"/>
          </p:cNvSpPr>
          <p:nvPr>
            <p:ph type="sldNum" sz="quarter" idx="12"/>
          </p:nvPr>
        </p:nvSpPr>
        <p:spPr/>
        <p:txBody>
          <a:bodyPr/>
          <a:lstStyle/>
          <a:p>
            <a:fld id="{9A4885F6-2260-448F-B959-55B05DA5EC59}" type="slidenum">
              <a:rPr lang="en-IN" smtClean="0"/>
              <a:t>4</a:t>
            </a:fld>
            <a:endParaRPr lang="en-IN"/>
          </a:p>
        </p:txBody>
      </p:sp>
      <p:sp>
        <p:nvSpPr>
          <p:cNvPr id="10" name="TextBox 9">
            <a:extLst>
              <a:ext uri="{FF2B5EF4-FFF2-40B4-BE49-F238E27FC236}">
                <a16:creationId xmlns:a16="http://schemas.microsoft.com/office/drawing/2014/main" id="{57B4A5DE-D20B-0304-8B4F-C5CB5A8B2F6C}"/>
              </a:ext>
            </a:extLst>
          </p:cNvPr>
          <p:cNvSpPr txBox="1"/>
          <p:nvPr/>
        </p:nvSpPr>
        <p:spPr>
          <a:xfrm>
            <a:off x="1199237" y="1294971"/>
            <a:ext cx="7111643" cy="5484578"/>
          </a:xfrm>
          <a:prstGeom prst="rect">
            <a:avLst/>
          </a:prstGeom>
          <a:noFill/>
        </p:spPr>
        <p:txBody>
          <a:bodyPr wrap="square">
            <a:spAutoFit/>
          </a:bodyPr>
          <a:lstStyle/>
          <a:p>
            <a:pPr>
              <a:lnSpc>
                <a:spcPct val="115000"/>
              </a:lnSpc>
            </a:pPr>
            <a:r>
              <a:rPr lang="en-IN" b="1" dirty="0">
                <a:latin typeface="Times New Roman" panose="02020603050405020304" pitchFamily="18" charset="0"/>
              </a:rPr>
              <a:t>Features:  </a:t>
            </a:r>
          </a:p>
          <a:p>
            <a:pPr marL="285750" indent="-285750">
              <a:lnSpc>
                <a:spcPct val="150000"/>
              </a:lnSpc>
              <a:buFont typeface="Arial" panose="020B0604020202020204" pitchFamily="34" charset="0"/>
              <a:buChar char="•"/>
            </a:pPr>
            <a:r>
              <a:rPr lang="en-IN" dirty="0">
                <a:latin typeface="Times New Roman" panose="02020603050405020304" pitchFamily="18" charset="0"/>
              </a:rPr>
              <a:t>SSL Configured</a:t>
            </a:r>
          </a:p>
          <a:p>
            <a:pPr marL="285750" indent="-285750">
              <a:lnSpc>
                <a:spcPct val="150000"/>
              </a:lnSpc>
              <a:buFont typeface="Arial" panose="020B0604020202020204" pitchFamily="34" charset="0"/>
              <a:buChar char="•"/>
            </a:pPr>
            <a:r>
              <a:rPr lang="en-IN" dirty="0">
                <a:latin typeface="Times New Roman" panose="02020603050405020304" pitchFamily="18" charset="0"/>
              </a:rPr>
              <a:t>Data Encryption and Decryption-AES256</a:t>
            </a:r>
            <a:r>
              <a:rPr lang="en-IN" b="1" dirty="0">
                <a:latin typeface="Times New Roman" panose="02020603050405020304" pitchFamily="18" charset="0"/>
              </a:rPr>
              <a:t>	</a:t>
            </a:r>
          </a:p>
          <a:p>
            <a:pPr marL="285750" indent="-285750">
              <a:lnSpc>
                <a:spcPct val="150000"/>
              </a:lnSpc>
              <a:buFont typeface="Arial" panose="020B0604020202020204" pitchFamily="34" charset="0"/>
              <a:buChar char="•"/>
            </a:pPr>
            <a:r>
              <a:rPr lang="en-IN" dirty="0">
                <a:latin typeface="Times New Roman" panose="02020603050405020304" pitchFamily="18" charset="0"/>
              </a:rPr>
              <a:t>Log File </a:t>
            </a:r>
            <a:endParaRPr lang="en-IN" b="1" dirty="0">
              <a:latin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Times New Roman" panose="02020603050405020304" pitchFamily="18" charset="0"/>
              </a:rPr>
              <a:t>CI/CD Pipeline</a:t>
            </a:r>
          </a:p>
          <a:p>
            <a:pPr>
              <a:lnSpc>
                <a:spcPct val="115000"/>
              </a:lnSpc>
            </a:pPr>
            <a:r>
              <a:rPr lang="en-IN" b="1" dirty="0">
                <a:latin typeface="Times New Roman" panose="02020603050405020304" pitchFamily="18" charset="0"/>
              </a:rPr>
              <a:t>	</a:t>
            </a:r>
          </a:p>
          <a:p>
            <a:pPr algn="just" rtl="0">
              <a:spcBef>
                <a:spcPts val="1500"/>
              </a:spcBef>
              <a:spcAft>
                <a:spcPts val="1500"/>
              </a:spcAft>
            </a:pPr>
            <a:r>
              <a:rPr lang="en-IN" b="1" dirty="0">
                <a:latin typeface="Times New Roman" panose="02020603050405020304" pitchFamily="18" charset="0"/>
              </a:rPr>
              <a:t>Tools &amp; Technology:</a:t>
            </a:r>
          </a:p>
          <a:p>
            <a:pPr marL="285750" indent="-285750" algn="just" rtl="0">
              <a:spcAft>
                <a:spcPts val="1500"/>
              </a:spcAft>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rPr>
              <a:t>Language</a:t>
            </a:r>
            <a:r>
              <a:rPr lang="en-US" b="1" dirty="0">
                <a:latin typeface="Times New Roman" panose="02020603050405020304" pitchFamily="18" charset="0"/>
              </a:rPr>
              <a:t> : </a:t>
            </a:r>
            <a:r>
              <a:rPr lang="en-US" dirty="0">
                <a:latin typeface="Times New Roman" panose="02020603050405020304" pitchFamily="18" charset="0"/>
              </a:rPr>
              <a:t>Java</a:t>
            </a:r>
          </a:p>
          <a:p>
            <a:pPr marL="285750" indent="-285750" algn="just" rtl="0">
              <a:spcAft>
                <a:spcPts val="1500"/>
              </a:spcAft>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rPr>
              <a:t>Framework</a:t>
            </a:r>
            <a:r>
              <a:rPr lang="en-US" dirty="0">
                <a:latin typeface="Times New Roman" panose="02020603050405020304" pitchFamily="18" charset="0"/>
              </a:rPr>
              <a:t>: Spring Boot Rest API, Spring Data JPA</a:t>
            </a:r>
          </a:p>
          <a:p>
            <a:pPr marL="285750" indent="-285750" algn="just" rtl="0">
              <a:spcAft>
                <a:spcPts val="1500"/>
              </a:spcAft>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rPr>
              <a:t>Database</a:t>
            </a:r>
            <a:r>
              <a:rPr lang="en-US" dirty="0">
                <a:latin typeface="Times New Roman" panose="02020603050405020304" pitchFamily="18" charset="0"/>
              </a:rPr>
              <a:t>: PostgreSQL 14.7 </a:t>
            </a:r>
          </a:p>
          <a:p>
            <a:pPr marL="285750" indent="-285750" algn="just" rtl="0">
              <a:spcAft>
                <a:spcPts val="1500"/>
              </a:spcAft>
              <a:buFont typeface="Arial" panose="020B0604020202020204" pitchFamily="34" charset="0"/>
              <a:buChar char="•"/>
            </a:pPr>
            <a:r>
              <a:rPr lang="en-US" dirty="0">
                <a:effectLst>
                  <a:outerShdw blurRad="38100" dist="38100" dir="2700000" algn="tl">
                    <a:srgbClr val="000000">
                      <a:alpha val="43137"/>
                    </a:srgbClr>
                  </a:outerShdw>
                </a:effectLst>
                <a:latin typeface="Times New Roman" panose="02020603050405020304" pitchFamily="18" charset="0"/>
              </a:rPr>
              <a:t>Software</a:t>
            </a:r>
            <a:r>
              <a:rPr lang="en-US" dirty="0">
                <a:latin typeface="Times New Roman" panose="02020603050405020304" pitchFamily="18" charset="0"/>
              </a:rPr>
              <a:t> : Eclipse, GitHub, Jenkin, Docker, </a:t>
            </a:r>
            <a:r>
              <a:rPr lang="en-US" dirty="0" err="1">
                <a:latin typeface="Times New Roman" panose="02020603050405020304" pitchFamily="18" charset="0"/>
              </a:rPr>
              <a:t>MiniKube</a:t>
            </a:r>
            <a:r>
              <a:rPr lang="en-US" dirty="0">
                <a:latin typeface="Times New Roman" panose="02020603050405020304" pitchFamily="18" charset="0"/>
              </a:rPr>
              <a:t>.</a:t>
            </a:r>
          </a:p>
          <a:p>
            <a:br>
              <a:rPr lang="en-US" dirty="0"/>
            </a:br>
            <a:endParaRPr lang="en-IN" b="1" dirty="0">
              <a:latin typeface="Times New Roman" panose="02020603050405020304" pitchFamily="18" charset="0"/>
            </a:endParaRPr>
          </a:p>
        </p:txBody>
      </p:sp>
      <p:pic>
        <p:nvPicPr>
          <p:cNvPr id="1026" name="Picture 2">
            <a:extLst>
              <a:ext uri="{FF2B5EF4-FFF2-40B4-BE49-F238E27FC236}">
                <a16:creationId xmlns:a16="http://schemas.microsoft.com/office/drawing/2014/main" id="{0776DA1D-3C3F-CC31-14F3-21F774BBF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8043" y="2857962"/>
            <a:ext cx="2017911" cy="111957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2BEA222-5D3E-F9D6-6C4E-BD1DB7A3C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385" y="3581400"/>
            <a:ext cx="1119572" cy="1119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DA475DC-A034-8A89-D065-2935E532C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7760" y="4370083"/>
            <a:ext cx="867242" cy="93549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70CDCD4A-F94A-B4DB-D5F0-737D3E20C3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0117" y="5190264"/>
            <a:ext cx="985837" cy="98583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AECD6B1A-EAA1-8076-D91E-B4FB03B8656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376" t="27571" r="-1" b="26837"/>
          <a:stretch/>
        </p:blipFill>
        <p:spPr bwMode="auto">
          <a:xfrm>
            <a:off x="10364968" y="4451586"/>
            <a:ext cx="1031917" cy="289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0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3216EF04-9447-053E-8B1A-F378666CC699}"/>
              </a:ext>
            </a:extLst>
          </p:cNvPr>
          <p:cNvSpPr>
            <a:spLocks noGrp="1"/>
          </p:cNvSpPr>
          <p:nvPr>
            <p:ph type="dt" sz="half" idx="10"/>
          </p:nvPr>
        </p:nvSpPr>
        <p:spPr/>
        <p:txBody>
          <a:bodyPr/>
          <a:lstStyle/>
          <a:p>
            <a:fld id="{EE480AE9-7DB8-4013-AE9F-48FA628F92F3}" type="datetime1">
              <a:rPr lang="en-IN" smtClean="0"/>
              <a:t>02-05-2023</a:t>
            </a:fld>
            <a:endParaRPr lang="en-IN"/>
          </a:p>
        </p:txBody>
      </p:sp>
      <p:sp>
        <p:nvSpPr>
          <p:cNvPr id="3" name="Footer Placeholder 2">
            <a:extLst>
              <a:ext uri="{FF2B5EF4-FFF2-40B4-BE49-F238E27FC236}">
                <a16:creationId xmlns:a16="http://schemas.microsoft.com/office/drawing/2014/main" id="{1B3CFDF5-ABF7-4DD6-7E95-221EE7F62D6B}"/>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E207DD4C-89D2-812D-96A7-D724AAE071DF}"/>
              </a:ext>
            </a:extLst>
          </p:cNvPr>
          <p:cNvSpPr>
            <a:spLocks noGrp="1"/>
          </p:cNvSpPr>
          <p:nvPr>
            <p:ph type="sldNum" sz="quarter" idx="12"/>
          </p:nvPr>
        </p:nvSpPr>
        <p:spPr/>
        <p:txBody>
          <a:bodyPr/>
          <a:lstStyle/>
          <a:p>
            <a:fld id="{9A4885F6-2260-448F-B959-55B05DA5EC59}" type="slidenum">
              <a:rPr lang="en-IN" smtClean="0"/>
              <a:t>5</a:t>
            </a:fld>
            <a:endParaRPr lang="en-IN"/>
          </a:p>
        </p:txBody>
      </p:sp>
      <p:sp>
        <p:nvSpPr>
          <p:cNvPr id="9" name="Rectangle: Rounded Corners 8">
            <a:extLst>
              <a:ext uri="{FF2B5EF4-FFF2-40B4-BE49-F238E27FC236}">
                <a16:creationId xmlns:a16="http://schemas.microsoft.com/office/drawing/2014/main" id="{689F852F-B628-7836-F244-2ED117A23D6C}"/>
              </a:ext>
            </a:extLst>
          </p:cNvPr>
          <p:cNvSpPr/>
          <p:nvPr/>
        </p:nvSpPr>
        <p:spPr>
          <a:xfrm>
            <a:off x="217505" y="2987040"/>
            <a:ext cx="1773855" cy="1137920"/>
          </a:xfrm>
          <a:prstGeom prst="roundRect">
            <a:avLst/>
          </a:prstGeom>
          <a:solidFill>
            <a:schemeClr val="accent6">
              <a:lumMod val="75000"/>
            </a:scheme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Postman/</a:t>
            </a:r>
          </a:p>
          <a:p>
            <a:pPr algn="ctr"/>
            <a:r>
              <a:rPr lang="en-US" sz="2000" dirty="0"/>
              <a:t>Swagger</a:t>
            </a:r>
          </a:p>
        </p:txBody>
      </p:sp>
      <p:sp>
        <p:nvSpPr>
          <p:cNvPr id="10" name="Cylinder 9">
            <a:extLst>
              <a:ext uri="{FF2B5EF4-FFF2-40B4-BE49-F238E27FC236}">
                <a16:creationId xmlns:a16="http://schemas.microsoft.com/office/drawing/2014/main" id="{31524B03-FC19-4304-16D4-48BC3D58C15B}"/>
              </a:ext>
            </a:extLst>
          </p:cNvPr>
          <p:cNvSpPr/>
          <p:nvPr/>
        </p:nvSpPr>
        <p:spPr>
          <a:xfrm>
            <a:off x="10805160" y="2885281"/>
            <a:ext cx="1097280" cy="1341438"/>
          </a:xfrm>
          <a:prstGeom prst="can">
            <a:avLst/>
          </a:prstGeom>
          <a:solidFill>
            <a:srgbClr val="C00000"/>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Database</a:t>
            </a:r>
          </a:p>
        </p:txBody>
      </p:sp>
      <p:sp>
        <p:nvSpPr>
          <p:cNvPr id="12" name="Rectangle: Rounded Corners 11">
            <a:extLst>
              <a:ext uri="{FF2B5EF4-FFF2-40B4-BE49-F238E27FC236}">
                <a16:creationId xmlns:a16="http://schemas.microsoft.com/office/drawing/2014/main" id="{103DA775-AABB-AC93-E7F6-56B0D77781E0}"/>
              </a:ext>
            </a:extLst>
          </p:cNvPr>
          <p:cNvSpPr/>
          <p:nvPr/>
        </p:nvSpPr>
        <p:spPr>
          <a:xfrm>
            <a:off x="3062305" y="2987040"/>
            <a:ext cx="1773855" cy="1137920"/>
          </a:xfrm>
          <a:prstGeom prst="roundRect">
            <a:avLst/>
          </a:prstGeom>
          <a:ln w="1905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Controller</a:t>
            </a:r>
          </a:p>
        </p:txBody>
      </p:sp>
      <p:sp>
        <p:nvSpPr>
          <p:cNvPr id="16" name="Rectangle: Rounded Corners 15">
            <a:extLst>
              <a:ext uri="{FF2B5EF4-FFF2-40B4-BE49-F238E27FC236}">
                <a16:creationId xmlns:a16="http://schemas.microsoft.com/office/drawing/2014/main" id="{8F2D6263-8985-D9A9-F823-964DEF757470}"/>
              </a:ext>
            </a:extLst>
          </p:cNvPr>
          <p:cNvSpPr/>
          <p:nvPr/>
        </p:nvSpPr>
        <p:spPr>
          <a:xfrm>
            <a:off x="5907105" y="2987040"/>
            <a:ext cx="1773855" cy="1137920"/>
          </a:xfrm>
          <a:prstGeom prst="roundRect">
            <a:avLst/>
          </a:prstGeom>
          <a:ln w="1905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Service</a:t>
            </a:r>
          </a:p>
        </p:txBody>
      </p:sp>
      <p:sp>
        <p:nvSpPr>
          <p:cNvPr id="17" name="Rectangle: Rounded Corners 16">
            <a:extLst>
              <a:ext uri="{FF2B5EF4-FFF2-40B4-BE49-F238E27FC236}">
                <a16:creationId xmlns:a16="http://schemas.microsoft.com/office/drawing/2014/main" id="{A184C932-6BB7-C139-0A8C-FB5B665E9ED6}"/>
              </a:ext>
            </a:extLst>
          </p:cNvPr>
          <p:cNvSpPr/>
          <p:nvPr/>
        </p:nvSpPr>
        <p:spPr>
          <a:xfrm>
            <a:off x="8436945" y="2987040"/>
            <a:ext cx="1773855" cy="1137920"/>
          </a:xfrm>
          <a:prstGeom prst="roundRect">
            <a:avLst/>
          </a:prstGeom>
          <a:ln w="1905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t>Repository</a:t>
            </a:r>
          </a:p>
        </p:txBody>
      </p:sp>
      <p:cxnSp>
        <p:nvCxnSpPr>
          <p:cNvPr id="19" name="Straight Arrow Connector 18">
            <a:extLst>
              <a:ext uri="{FF2B5EF4-FFF2-40B4-BE49-F238E27FC236}">
                <a16:creationId xmlns:a16="http://schemas.microsoft.com/office/drawing/2014/main" id="{9C15F8A2-8651-1657-2F5C-53A2D0B3EC70}"/>
              </a:ext>
            </a:extLst>
          </p:cNvPr>
          <p:cNvCxnSpPr>
            <a:stCxn id="9" idx="3"/>
            <a:endCxn id="12" idx="1"/>
          </p:cNvCxnSpPr>
          <p:nvPr/>
        </p:nvCxnSpPr>
        <p:spPr>
          <a:xfrm>
            <a:off x="1991360" y="3556000"/>
            <a:ext cx="1070945"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2285CD-1D8B-8EC3-5196-06489D3012E8}"/>
              </a:ext>
            </a:extLst>
          </p:cNvPr>
          <p:cNvCxnSpPr>
            <a:stCxn id="12" idx="3"/>
            <a:endCxn id="16" idx="1"/>
          </p:cNvCxnSpPr>
          <p:nvPr/>
        </p:nvCxnSpPr>
        <p:spPr>
          <a:xfrm>
            <a:off x="4836160" y="3556000"/>
            <a:ext cx="1070945"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82E5BF-F9A3-0406-2DF2-A12E08E4DCCF}"/>
              </a:ext>
            </a:extLst>
          </p:cNvPr>
          <p:cNvCxnSpPr>
            <a:stCxn id="16" idx="3"/>
            <a:endCxn id="17" idx="1"/>
          </p:cNvCxnSpPr>
          <p:nvPr/>
        </p:nvCxnSpPr>
        <p:spPr>
          <a:xfrm>
            <a:off x="7680960" y="3556000"/>
            <a:ext cx="755985"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286C8E4-4E39-78C2-1916-BB413B9DD572}"/>
              </a:ext>
            </a:extLst>
          </p:cNvPr>
          <p:cNvCxnSpPr>
            <a:stCxn id="17" idx="3"/>
            <a:endCxn id="10" idx="2"/>
          </p:cNvCxnSpPr>
          <p:nvPr/>
        </p:nvCxnSpPr>
        <p:spPr>
          <a:xfrm>
            <a:off x="10210800" y="3556000"/>
            <a:ext cx="594360" cy="0"/>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DA0121FB-73BA-1CD5-AFE5-4B9D3A92DF5F}"/>
              </a:ext>
            </a:extLst>
          </p:cNvPr>
          <p:cNvSpPr/>
          <p:nvPr/>
        </p:nvSpPr>
        <p:spPr>
          <a:xfrm>
            <a:off x="3177074" y="1581326"/>
            <a:ext cx="1544318" cy="792478"/>
          </a:xfrm>
          <a:prstGeom prst="round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DTO</a:t>
            </a:r>
            <a:r>
              <a:rPr lang="en-US" dirty="0"/>
              <a:t> Layer</a:t>
            </a:r>
          </a:p>
        </p:txBody>
      </p:sp>
      <p:sp>
        <p:nvSpPr>
          <p:cNvPr id="30" name="Rectangle: Rounded Corners 29">
            <a:extLst>
              <a:ext uri="{FF2B5EF4-FFF2-40B4-BE49-F238E27FC236}">
                <a16:creationId xmlns:a16="http://schemas.microsoft.com/office/drawing/2014/main" id="{BB63085F-D469-8CBC-32C0-907BE1868B31}"/>
              </a:ext>
            </a:extLst>
          </p:cNvPr>
          <p:cNvSpPr/>
          <p:nvPr/>
        </p:nvSpPr>
        <p:spPr>
          <a:xfrm>
            <a:off x="8551713" y="4994913"/>
            <a:ext cx="1544318" cy="792478"/>
          </a:xfrm>
          <a:prstGeom prst="roundRect">
            <a:avLst/>
          </a:prstGeom>
          <a:solidFill>
            <a:srgbClr val="0070C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Entity Layer</a:t>
            </a:r>
          </a:p>
        </p:txBody>
      </p:sp>
      <p:cxnSp>
        <p:nvCxnSpPr>
          <p:cNvPr id="31" name="Straight Arrow Connector 30">
            <a:extLst>
              <a:ext uri="{FF2B5EF4-FFF2-40B4-BE49-F238E27FC236}">
                <a16:creationId xmlns:a16="http://schemas.microsoft.com/office/drawing/2014/main" id="{920CA63B-8820-8676-B9CB-A6E1D19437C1}"/>
              </a:ext>
            </a:extLst>
          </p:cNvPr>
          <p:cNvCxnSpPr>
            <a:cxnSpLocks/>
            <a:stCxn id="29" idx="2"/>
            <a:endCxn id="12" idx="0"/>
          </p:cNvCxnSpPr>
          <p:nvPr/>
        </p:nvCxnSpPr>
        <p:spPr>
          <a:xfrm>
            <a:off x="3949233" y="2373804"/>
            <a:ext cx="0" cy="613236"/>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73E973-D535-F0FC-0239-D52479627405}"/>
              </a:ext>
            </a:extLst>
          </p:cNvPr>
          <p:cNvCxnSpPr>
            <a:cxnSpLocks/>
            <a:stCxn id="17" idx="2"/>
            <a:endCxn id="30" idx="0"/>
          </p:cNvCxnSpPr>
          <p:nvPr/>
        </p:nvCxnSpPr>
        <p:spPr>
          <a:xfrm flipH="1">
            <a:off x="9323872" y="4124960"/>
            <a:ext cx="1" cy="869953"/>
          </a:xfrm>
          <a:prstGeom prst="straightConnector1">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A2943BC-83B0-6A1D-3B3A-760EE17B9137}"/>
              </a:ext>
            </a:extLst>
          </p:cNvPr>
          <p:cNvSpPr txBox="1"/>
          <p:nvPr/>
        </p:nvSpPr>
        <p:spPr>
          <a:xfrm>
            <a:off x="4500879" y="5895419"/>
            <a:ext cx="4815840" cy="369332"/>
          </a:xfrm>
          <a:prstGeom prst="rect">
            <a:avLst/>
          </a:prstGeom>
          <a:noFill/>
        </p:spPr>
        <p:txBody>
          <a:bodyPr wrap="square" rtlCol="0">
            <a:spAutoFit/>
          </a:bodyPr>
          <a:lstStyle/>
          <a:p>
            <a:r>
              <a:rPr lang="en-US" dirty="0"/>
              <a:t>Fig. Architecture Design Diagram</a:t>
            </a:r>
          </a:p>
        </p:txBody>
      </p:sp>
    </p:spTree>
    <p:extLst>
      <p:ext uri="{BB962C8B-B14F-4D97-AF65-F5344CB8AC3E}">
        <p14:creationId xmlns:p14="http://schemas.microsoft.com/office/powerpoint/2010/main" val="89413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3216EF04-9447-053E-8B1A-F378666CC699}"/>
              </a:ext>
            </a:extLst>
          </p:cNvPr>
          <p:cNvSpPr>
            <a:spLocks noGrp="1"/>
          </p:cNvSpPr>
          <p:nvPr>
            <p:ph type="dt" sz="half" idx="10"/>
          </p:nvPr>
        </p:nvSpPr>
        <p:spPr/>
        <p:txBody>
          <a:bodyPr/>
          <a:lstStyle/>
          <a:p>
            <a:fld id="{EE480AE9-7DB8-4013-AE9F-48FA628F92F3}" type="datetime1">
              <a:rPr lang="en-IN" smtClean="0"/>
              <a:t>02-05-2023</a:t>
            </a:fld>
            <a:endParaRPr lang="en-IN"/>
          </a:p>
        </p:txBody>
      </p:sp>
      <p:sp>
        <p:nvSpPr>
          <p:cNvPr id="3" name="Footer Placeholder 2">
            <a:extLst>
              <a:ext uri="{FF2B5EF4-FFF2-40B4-BE49-F238E27FC236}">
                <a16:creationId xmlns:a16="http://schemas.microsoft.com/office/drawing/2014/main" id="{1B3CFDF5-ABF7-4DD6-7E95-221EE7F62D6B}"/>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E207DD4C-89D2-812D-96A7-D724AAE071DF}"/>
              </a:ext>
            </a:extLst>
          </p:cNvPr>
          <p:cNvSpPr>
            <a:spLocks noGrp="1"/>
          </p:cNvSpPr>
          <p:nvPr>
            <p:ph type="sldNum" sz="quarter" idx="12"/>
          </p:nvPr>
        </p:nvSpPr>
        <p:spPr/>
        <p:txBody>
          <a:bodyPr/>
          <a:lstStyle/>
          <a:p>
            <a:fld id="{9A4885F6-2260-448F-B959-55B05DA5EC59}" type="slidenum">
              <a:rPr lang="en-IN" smtClean="0"/>
              <a:t>6</a:t>
            </a:fld>
            <a:endParaRPr lang="en-IN"/>
          </a:p>
        </p:txBody>
      </p:sp>
      <p:pic>
        <p:nvPicPr>
          <p:cNvPr id="11" name="Picture 10">
            <a:extLst>
              <a:ext uri="{FF2B5EF4-FFF2-40B4-BE49-F238E27FC236}">
                <a16:creationId xmlns:a16="http://schemas.microsoft.com/office/drawing/2014/main" id="{BAA57A7F-C8A4-DECD-B1DC-C68182564B6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644" b="69591" l="26759" r="74266">
                        <a14:foregroundMark x1="36713" y1="24034" x2="42045" y2="24177"/>
                        <a14:foregroundMark x1="42045" y1="24177" x2="48427" y2="23605"/>
                        <a14:foregroundMark x1="48427" y1="23605" x2="53846" y2="23605"/>
                        <a14:foregroundMark x1="53846" y1="23605" x2="58479" y2="23033"/>
                        <a14:foregroundMark x1="58479" y1="23033" x2="63374" y2="23319"/>
                        <a14:foregroundMark x1="63374" y1="23319" x2="63636" y2="31044"/>
                        <a14:foregroundMark x1="63636" y1="31044" x2="59266" y2="34907"/>
                        <a14:foregroundMark x1="59266" y1="34907" x2="38112" y2="34764"/>
                        <a14:foregroundMark x1="38112" y1="34764" x2="36713" y2="26180"/>
                        <a14:foregroundMark x1="36713" y1="26180" x2="41608" y2="23462"/>
                        <a14:foregroundMark x1="41608" y1="23462" x2="46329" y2="24464"/>
                        <a14:foregroundMark x1="50437" y1="35622" x2="50437" y2="47353"/>
                        <a14:foregroundMark x1="50087" y1="35479" x2="50175" y2="36052"/>
                        <a14:foregroundMark x1="50175" y1="37911" x2="50175" y2="47210"/>
                      </a14:backgroundRemoval>
                    </a14:imgEffect>
                  </a14:imgLayer>
                </a14:imgProps>
              </a:ext>
            </a:extLst>
          </a:blip>
          <a:srcRect l="20820" t="14526" r="19795" b="24291"/>
          <a:stretch/>
        </p:blipFill>
        <p:spPr>
          <a:xfrm>
            <a:off x="5290824" y="1594888"/>
            <a:ext cx="6471916" cy="4074160"/>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D04F69C7-EFCC-6DDF-94B1-2A9AAAFA2B0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4354" b="74356" l="26805" r="69529"/>
                    </a14:imgEffect>
                  </a14:imgLayer>
                </a14:imgProps>
              </a:ext>
            </a:extLst>
          </a:blip>
          <a:srcRect l="21464" t="18104" r="25131" b="19394"/>
          <a:stretch/>
        </p:blipFill>
        <p:spPr>
          <a:xfrm>
            <a:off x="548840" y="1594887"/>
            <a:ext cx="3901042" cy="4074159"/>
          </a:xfrm>
          <a:prstGeom prst="rect">
            <a:avLst/>
          </a:prstGeom>
          <a:ln w="88900" cap="sq" cmpd="thickThin">
            <a:solidFill>
              <a:srgbClr val="000000"/>
            </a:solidFill>
            <a:prstDash val="solid"/>
            <a:miter lim="800000"/>
          </a:ln>
          <a:effectLst>
            <a:innerShdw blurRad="76200">
              <a:srgbClr val="000000"/>
            </a:innerShdw>
          </a:effectLst>
        </p:spPr>
      </p:pic>
      <p:sp>
        <p:nvSpPr>
          <p:cNvPr id="14" name="TextBox 13">
            <a:extLst>
              <a:ext uri="{FF2B5EF4-FFF2-40B4-BE49-F238E27FC236}">
                <a16:creationId xmlns:a16="http://schemas.microsoft.com/office/drawing/2014/main" id="{3EE67402-9BAF-CDAE-E4D2-9322F68E12EE}"/>
              </a:ext>
            </a:extLst>
          </p:cNvPr>
          <p:cNvSpPr txBox="1"/>
          <p:nvPr/>
        </p:nvSpPr>
        <p:spPr>
          <a:xfrm>
            <a:off x="1499673" y="5263113"/>
            <a:ext cx="3164839" cy="369332"/>
          </a:xfrm>
          <a:prstGeom prst="rect">
            <a:avLst/>
          </a:prstGeom>
          <a:noFill/>
        </p:spPr>
        <p:txBody>
          <a:bodyPr wrap="square" rtlCol="0">
            <a:spAutoFit/>
          </a:bodyPr>
          <a:lstStyle/>
          <a:p>
            <a:r>
              <a:rPr lang="en-US" dirty="0"/>
              <a:t>Entity Class Diagram</a:t>
            </a:r>
          </a:p>
        </p:txBody>
      </p:sp>
      <p:sp>
        <p:nvSpPr>
          <p:cNvPr id="15" name="TextBox 14">
            <a:extLst>
              <a:ext uri="{FF2B5EF4-FFF2-40B4-BE49-F238E27FC236}">
                <a16:creationId xmlns:a16="http://schemas.microsoft.com/office/drawing/2014/main" id="{CF52121A-26BB-130E-AE79-81160BE61E1F}"/>
              </a:ext>
            </a:extLst>
          </p:cNvPr>
          <p:cNvSpPr txBox="1"/>
          <p:nvPr/>
        </p:nvSpPr>
        <p:spPr>
          <a:xfrm>
            <a:off x="7527488" y="5299714"/>
            <a:ext cx="3164839" cy="369332"/>
          </a:xfrm>
          <a:prstGeom prst="rect">
            <a:avLst/>
          </a:prstGeom>
          <a:noFill/>
        </p:spPr>
        <p:txBody>
          <a:bodyPr wrap="square" rtlCol="0">
            <a:spAutoFit/>
          </a:bodyPr>
          <a:lstStyle/>
          <a:p>
            <a:r>
              <a:rPr lang="en-US" dirty="0"/>
              <a:t>Service Class Diagram</a:t>
            </a:r>
          </a:p>
        </p:txBody>
      </p:sp>
    </p:spTree>
    <p:extLst>
      <p:ext uri="{BB962C8B-B14F-4D97-AF65-F5344CB8AC3E}">
        <p14:creationId xmlns:p14="http://schemas.microsoft.com/office/powerpoint/2010/main" val="413272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61665"/>
          </a:xfrm>
          <a:prstGeom prst="rect">
            <a:avLst/>
          </a:prstGeom>
          <a:solidFill>
            <a:srgbClr val="FF6709"/>
          </a:solidFill>
        </p:spPr>
        <p:txBody>
          <a:bodyPr wrap="square" rtlCol="0">
            <a:spAutoFit/>
          </a:bodyPr>
          <a:lstStyle/>
          <a:p>
            <a:r>
              <a:rPr lang="en-IN" sz="2400" b="1" dirty="0">
                <a:solidFill>
                  <a:schemeClr val="bg1"/>
                </a:solidFill>
                <a:effectLst/>
                <a:latin typeface="Times New Roman" panose="02020603050405020304" pitchFamily="18" charset="0"/>
                <a:ea typeface="Arial" panose="020B0604020202020204" pitchFamily="34" charset="0"/>
              </a:rPr>
              <a:t>Architecture Design</a:t>
            </a:r>
            <a:endParaRPr lang="en-IN" sz="1400" dirty="0">
              <a:solidFill>
                <a:schemeClr val="bg1"/>
              </a:solidFill>
              <a:effectLst/>
              <a:latin typeface="Arial" panose="020B0604020202020204" pitchFamily="34" charset="0"/>
              <a:ea typeface="Arial" panose="020B0604020202020204" pitchFamily="34" charset="0"/>
            </a:endParaRPr>
          </a:p>
        </p:txBody>
      </p:sp>
      <p:sp>
        <p:nvSpPr>
          <p:cNvPr id="2" name="Date Placeholder 1">
            <a:extLst>
              <a:ext uri="{FF2B5EF4-FFF2-40B4-BE49-F238E27FC236}">
                <a16:creationId xmlns:a16="http://schemas.microsoft.com/office/drawing/2014/main" id="{3216EF04-9447-053E-8B1A-F378666CC699}"/>
              </a:ext>
            </a:extLst>
          </p:cNvPr>
          <p:cNvSpPr>
            <a:spLocks noGrp="1"/>
          </p:cNvSpPr>
          <p:nvPr>
            <p:ph type="dt" sz="half" idx="10"/>
          </p:nvPr>
        </p:nvSpPr>
        <p:spPr/>
        <p:txBody>
          <a:bodyPr/>
          <a:lstStyle/>
          <a:p>
            <a:fld id="{EE480AE9-7DB8-4013-AE9F-48FA628F92F3}" type="datetime1">
              <a:rPr lang="en-IN" smtClean="0"/>
              <a:t>02-05-2023</a:t>
            </a:fld>
            <a:endParaRPr lang="en-IN"/>
          </a:p>
        </p:txBody>
      </p:sp>
      <p:sp>
        <p:nvSpPr>
          <p:cNvPr id="3" name="Footer Placeholder 2">
            <a:extLst>
              <a:ext uri="{FF2B5EF4-FFF2-40B4-BE49-F238E27FC236}">
                <a16:creationId xmlns:a16="http://schemas.microsoft.com/office/drawing/2014/main" id="{1B3CFDF5-ABF7-4DD6-7E95-221EE7F62D6B}"/>
              </a:ext>
            </a:extLst>
          </p:cNvPr>
          <p:cNvSpPr>
            <a:spLocks noGrp="1"/>
          </p:cNvSpPr>
          <p:nvPr>
            <p:ph type="ftr" sz="quarter" idx="11"/>
          </p:nvPr>
        </p:nvSpPr>
        <p:spPr/>
        <p:txBody>
          <a:bodyPr/>
          <a:lstStyle/>
          <a:p>
            <a:r>
              <a:rPr lang="en-IN"/>
              <a:t>HDFC-Capstone Project</a:t>
            </a:r>
          </a:p>
        </p:txBody>
      </p:sp>
      <p:sp>
        <p:nvSpPr>
          <p:cNvPr id="7" name="Slide Number Placeholder 6">
            <a:extLst>
              <a:ext uri="{FF2B5EF4-FFF2-40B4-BE49-F238E27FC236}">
                <a16:creationId xmlns:a16="http://schemas.microsoft.com/office/drawing/2014/main" id="{E207DD4C-89D2-812D-96A7-D724AAE071DF}"/>
              </a:ext>
            </a:extLst>
          </p:cNvPr>
          <p:cNvSpPr>
            <a:spLocks noGrp="1"/>
          </p:cNvSpPr>
          <p:nvPr>
            <p:ph type="sldNum" sz="quarter" idx="12"/>
          </p:nvPr>
        </p:nvSpPr>
        <p:spPr/>
        <p:txBody>
          <a:bodyPr/>
          <a:lstStyle/>
          <a:p>
            <a:fld id="{9A4885F6-2260-448F-B959-55B05DA5EC59}" type="slidenum">
              <a:rPr lang="en-IN" smtClean="0"/>
              <a:t>7</a:t>
            </a:fld>
            <a:endParaRPr lang="en-IN"/>
          </a:p>
        </p:txBody>
      </p:sp>
      <p:pic>
        <p:nvPicPr>
          <p:cNvPr id="2052" name="Picture 4">
            <a:extLst>
              <a:ext uri="{FF2B5EF4-FFF2-40B4-BE49-F238E27FC236}">
                <a16:creationId xmlns:a16="http://schemas.microsoft.com/office/drawing/2014/main" id="{B4122211-84D7-E1FC-46C5-1D07601E2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621" y="3164930"/>
            <a:ext cx="741626" cy="88605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BEEF70B9-9AC9-C281-A1F8-87B496485202}"/>
              </a:ext>
            </a:extLst>
          </p:cNvPr>
          <p:cNvCxnSpPr>
            <a:cxnSpLocks/>
          </p:cNvCxnSpPr>
          <p:nvPr/>
        </p:nvCxnSpPr>
        <p:spPr>
          <a:xfrm>
            <a:off x="6700520" y="1770783"/>
            <a:ext cx="0" cy="3634337"/>
          </a:xfrm>
          <a:prstGeom prst="line">
            <a:avLst/>
          </a:prstGeom>
          <a:ln w="19050">
            <a:solidFill>
              <a:srgbClr val="FF670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2E7D7D3-C8F7-2F50-E453-5BC25D944C30}"/>
              </a:ext>
            </a:extLst>
          </p:cNvPr>
          <p:cNvCxnSpPr>
            <a:cxnSpLocks/>
          </p:cNvCxnSpPr>
          <p:nvPr/>
        </p:nvCxnSpPr>
        <p:spPr>
          <a:xfrm>
            <a:off x="10454639" y="1776931"/>
            <a:ext cx="0" cy="3533610"/>
          </a:xfrm>
          <a:prstGeom prst="line">
            <a:avLst/>
          </a:prstGeom>
          <a:ln w="19050">
            <a:solidFill>
              <a:srgbClr val="FF6709"/>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C58EF39C-62BB-6F75-C93A-5BD1586D2EFE}"/>
              </a:ext>
            </a:extLst>
          </p:cNvPr>
          <p:cNvSpPr/>
          <p:nvPr/>
        </p:nvSpPr>
        <p:spPr>
          <a:xfrm>
            <a:off x="6096000" y="1229361"/>
            <a:ext cx="1483357" cy="54142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3" name="Rectangle: Rounded Corners 22">
            <a:extLst>
              <a:ext uri="{FF2B5EF4-FFF2-40B4-BE49-F238E27FC236}">
                <a16:creationId xmlns:a16="http://schemas.microsoft.com/office/drawing/2014/main" id="{6C35442A-C2BE-2012-4898-D90F47E95959}"/>
              </a:ext>
            </a:extLst>
          </p:cNvPr>
          <p:cNvSpPr/>
          <p:nvPr/>
        </p:nvSpPr>
        <p:spPr>
          <a:xfrm>
            <a:off x="9702801" y="1235509"/>
            <a:ext cx="1483357" cy="54142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  </a:t>
            </a:r>
          </a:p>
        </p:txBody>
      </p:sp>
      <p:sp>
        <p:nvSpPr>
          <p:cNvPr id="24" name="Rectangle: Rounded Corners 23">
            <a:extLst>
              <a:ext uri="{FF2B5EF4-FFF2-40B4-BE49-F238E27FC236}">
                <a16:creationId xmlns:a16="http://schemas.microsoft.com/office/drawing/2014/main" id="{5A701D74-7449-84E1-1DD6-F261DA8A663F}"/>
              </a:ext>
            </a:extLst>
          </p:cNvPr>
          <p:cNvSpPr/>
          <p:nvPr/>
        </p:nvSpPr>
        <p:spPr>
          <a:xfrm>
            <a:off x="920756" y="1223553"/>
            <a:ext cx="1483357" cy="54142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cxnSp>
        <p:nvCxnSpPr>
          <p:cNvPr id="26" name="Straight Arrow Connector 25">
            <a:extLst>
              <a:ext uri="{FF2B5EF4-FFF2-40B4-BE49-F238E27FC236}">
                <a16:creationId xmlns:a16="http://schemas.microsoft.com/office/drawing/2014/main" id="{0098FFC5-4B31-8E7D-DA9D-96ABB7041CDE}"/>
              </a:ext>
            </a:extLst>
          </p:cNvPr>
          <p:cNvCxnSpPr>
            <a:cxnSpLocks/>
          </p:cNvCxnSpPr>
          <p:nvPr/>
        </p:nvCxnSpPr>
        <p:spPr>
          <a:xfrm>
            <a:off x="1662434" y="2602448"/>
            <a:ext cx="5033033" cy="0"/>
          </a:xfrm>
          <a:prstGeom prst="straightConnector1">
            <a:avLst/>
          </a:prstGeom>
          <a:ln w="19050">
            <a:solidFill>
              <a:srgbClr val="0244DA"/>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99782C-B4BF-C1D4-CAFC-E9B881509156}"/>
              </a:ext>
            </a:extLst>
          </p:cNvPr>
          <p:cNvCxnSpPr>
            <a:cxnSpLocks/>
          </p:cNvCxnSpPr>
          <p:nvPr/>
        </p:nvCxnSpPr>
        <p:spPr>
          <a:xfrm>
            <a:off x="1662434" y="4761082"/>
            <a:ext cx="5033032" cy="0"/>
          </a:xfrm>
          <a:prstGeom prst="straightConnector1">
            <a:avLst/>
          </a:prstGeom>
          <a:ln w="19050">
            <a:solidFill>
              <a:srgbClr val="0244D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F42089-9E5C-6D7F-D4B7-6D201B3F3093}"/>
              </a:ext>
            </a:extLst>
          </p:cNvPr>
          <p:cNvCxnSpPr>
            <a:cxnSpLocks/>
            <a:endCxn id="2052" idx="0"/>
          </p:cNvCxnSpPr>
          <p:nvPr/>
        </p:nvCxnSpPr>
        <p:spPr>
          <a:xfrm flipH="1">
            <a:off x="1662434" y="1770783"/>
            <a:ext cx="3806" cy="1394147"/>
          </a:xfrm>
          <a:prstGeom prst="line">
            <a:avLst/>
          </a:prstGeom>
          <a:ln w="19050">
            <a:solidFill>
              <a:srgbClr val="FF6709"/>
            </a:solidFill>
          </a:ln>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8DEAD72A-98D3-52B3-0797-5B4DDA8AA794}"/>
              </a:ext>
            </a:extLst>
          </p:cNvPr>
          <p:cNvCxnSpPr>
            <a:cxnSpLocks/>
          </p:cNvCxnSpPr>
          <p:nvPr/>
        </p:nvCxnSpPr>
        <p:spPr>
          <a:xfrm flipH="1">
            <a:off x="1662434" y="3916394"/>
            <a:ext cx="3806" cy="1394147"/>
          </a:xfrm>
          <a:prstGeom prst="line">
            <a:avLst/>
          </a:prstGeom>
          <a:ln w="19050">
            <a:solidFill>
              <a:srgbClr val="FF6709"/>
            </a:solidFill>
          </a:ln>
        </p:spPr>
        <p:style>
          <a:lnRef idx="1">
            <a:schemeClr val="accent1"/>
          </a:lnRef>
          <a:fillRef idx="0">
            <a:schemeClr val="accent1"/>
          </a:fillRef>
          <a:effectRef idx="0">
            <a:schemeClr val="accent1"/>
          </a:effectRef>
          <a:fontRef idx="minor">
            <a:schemeClr val="tx1"/>
          </a:fontRef>
        </p:style>
      </p:cxnSp>
      <p:cxnSp>
        <p:nvCxnSpPr>
          <p:cNvPr id="2055" name="Straight Arrow Connector 2054">
            <a:extLst>
              <a:ext uri="{FF2B5EF4-FFF2-40B4-BE49-F238E27FC236}">
                <a16:creationId xmlns:a16="http://schemas.microsoft.com/office/drawing/2014/main" id="{EAD179A1-5935-D1D0-7057-576670AC70DE}"/>
              </a:ext>
            </a:extLst>
          </p:cNvPr>
          <p:cNvCxnSpPr>
            <a:cxnSpLocks/>
          </p:cNvCxnSpPr>
          <p:nvPr/>
        </p:nvCxnSpPr>
        <p:spPr>
          <a:xfrm>
            <a:off x="6695466" y="3054165"/>
            <a:ext cx="3759173" cy="0"/>
          </a:xfrm>
          <a:prstGeom prst="straightConnector1">
            <a:avLst/>
          </a:prstGeom>
          <a:ln w="19050">
            <a:solidFill>
              <a:srgbClr val="0244DA"/>
            </a:solidFill>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9C560E43-31B2-8F87-6285-690329F2B85B}"/>
              </a:ext>
            </a:extLst>
          </p:cNvPr>
          <p:cNvCxnSpPr>
            <a:cxnSpLocks/>
          </p:cNvCxnSpPr>
          <p:nvPr/>
        </p:nvCxnSpPr>
        <p:spPr>
          <a:xfrm>
            <a:off x="6695466" y="4328879"/>
            <a:ext cx="3759173" cy="0"/>
          </a:xfrm>
          <a:prstGeom prst="straightConnector1">
            <a:avLst/>
          </a:prstGeom>
          <a:ln w="19050">
            <a:solidFill>
              <a:srgbClr val="0244DA"/>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59" name="TextBox 2058">
            <a:extLst>
              <a:ext uri="{FF2B5EF4-FFF2-40B4-BE49-F238E27FC236}">
                <a16:creationId xmlns:a16="http://schemas.microsoft.com/office/drawing/2014/main" id="{E99D2C1F-031B-71E1-6137-9114264F50A3}"/>
              </a:ext>
            </a:extLst>
          </p:cNvPr>
          <p:cNvSpPr txBox="1"/>
          <p:nvPr/>
        </p:nvSpPr>
        <p:spPr>
          <a:xfrm>
            <a:off x="3008633" y="2293236"/>
            <a:ext cx="1487651" cy="369332"/>
          </a:xfrm>
          <a:prstGeom prst="rect">
            <a:avLst/>
          </a:prstGeom>
          <a:noFill/>
        </p:spPr>
        <p:txBody>
          <a:bodyPr wrap="none" rtlCol="0">
            <a:spAutoFit/>
          </a:bodyPr>
          <a:lstStyle/>
          <a:p>
            <a:r>
              <a:rPr lang="en-US" dirty="0"/>
              <a:t>HTTP Request</a:t>
            </a:r>
          </a:p>
        </p:txBody>
      </p:sp>
      <p:sp>
        <p:nvSpPr>
          <p:cNvPr id="2060" name="TextBox 2059">
            <a:extLst>
              <a:ext uri="{FF2B5EF4-FFF2-40B4-BE49-F238E27FC236}">
                <a16:creationId xmlns:a16="http://schemas.microsoft.com/office/drawing/2014/main" id="{F7CE7182-79CE-44F5-F495-E94492E2FA1A}"/>
              </a:ext>
            </a:extLst>
          </p:cNvPr>
          <p:cNvSpPr txBox="1"/>
          <p:nvPr/>
        </p:nvSpPr>
        <p:spPr>
          <a:xfrm>
            <a:off x="3113237" y="4761082"/>
            <a:ext cx="1730667" cy="369332"/>
          </a:xfrm>
          <a:prstGeom prst="rect">
            <a:avLst/>
          </a:prstGeom>
          <a:noFill/>
        </p:spPr>
        <p:txBody>
          <a:bodyPr wrap="none" rtlCol="0">
            <a:spAutoFit/>
          </a:bodyPr>
          <a:lstStyle/>
          <a:p>
            <a:r>
              <a:rPr lang="en-US" dirty="0"/>
              <a:t>HTTPS Response</a:t>
            </a:r>
          </a:p>
        </p:txBody>
      </p:sp>
      <p:sp>
        <p:nvSpPr>
          <p:cNvPr id="2061" name="TextBox 2060">
            <a:extLst>
              <a:ext uri="{FF2B5EF4-FFF2-40B4-BE49-F238E27FC236}">
                <a16:creationId xmlns:a16="http://schemas.microsoft.com/office/drawing/2014/main" id="{465BF0D6-F7A9-FF14-8C34-D923D824F089}"/>
              </a:ext>
            </a:extLst>
          </p:cNvPr>
          <p:cNvSpPr txBox="1"/>
          <p:nvPr/>
        </p:nvSpPr>
        <p:spPr>
          <a:xfrm>
            <a:off x="7579357" y="2520472"/>
            <a:ext cx="2528384" cy="369332"/>
          </a:xfrm>
          <a:prstGeom prst="rect">
            <a:avLst/>
          </a:prstGeom>
          <a:noFill/>
        </p:spPr>
        <p:txBody>
          <a:bodyPr wrap="none" rtlCol="0">
            <a:spAutoFit/>
          </a:bodyPr>
          <a:lstStyle/>
          <a:p>
            <a:r>
              <a:rPr lang="en-US" dirty="0"/>
              <a:t>Query for Employee data</a:t>
            </a:r>
          </a:p>
        </p:txBody>
      </p:sp>
      <p:sp>
        <p:nvSpPr>
          <p:cNvPr id="2065" name="TextBox 2064">
            <a:extLst>
              <a:ext uri="{FF2B5EF4-FFF2-40B4-BE49-F238E27FC236}">
                <a16:creationId xmlns:a16="http://schemas.microsoft.com/office/drawing/2014/main" id="{5451E951-D7EE-D589-E538-6FA719B42D20}"/>
              </a:ext>
            </a:extLst>
          </p:cNvPr>
          <p:cNvSpPr txBox="1"/>
          <p:nvPr/>
        </p:nvSpPr>
        <p:spPr>
          <a:xfrm>
            <a:off x="7426983" y="4393791"/>
            <a:ext cx="2423677" cy="369332"/>
          </a:xfrm>
          <a:prstGeom prst="rect">
            <a:avLst/>
          </a:prstGeom>
          <a:noFill/>
        </p:spPr>
        <p:txBody>
          <a:bodyPr wrap="none" rtlCol="0">
            <a:spAutoFit/>
          </a:bodyPr>
          <a:lstStyle/>
          <a:p>
            <a:r>
              <a:rPr lang="en-US" dirty="0"/>
              <a:t>Fetching Employee data</a:t>
            </a:r>
          </a:p>
        </p:txBody>
      </p:sp>
      <p:sp>
        <p:nvSpPr>
          <p:cNvPr id="2067" name="TextBox 2066">
            <a:extLst>
              <a:ext uri="{FF2B5EF4-FFF2-40B4-BE49-F238E27FC236}">
                <a16:creationId xmlns:a16="http://schemas.microsoft.com/office/drawing/2014/main" id="{CE3FFA22-AA04-3BEB-F36F-A9B5AC45F0CC}"/>
              </a:ext>
            </a:extLst>
          </p:cNvPr>
          <p:cNvSpPr txBox="1"/>
          <p:nvPr/>
        </p:nvSpPr>
        <p:spPr>
          <a:xfrm>
            <a:off x="4680003" y="5802353"/>
            <a:ext cx="2457981" cy="369332"/>
          </a:xfrm>
          <a:prstGeom prst="rect">
            <a:avLst/>
          </a:prstGeom>
          <a:noFill/>
        </p:spPr>
        <p:txBody>
          <a:bodyPr wrap="none" rtlCol="0">
            <a:spAutoFit/>
          </a:bodyPr>
          <a:lstStyle/>
          <a:p>
            <a:r>
              <a:rPr lang="en-US" dirty="0"/>
              <a:t>Fig. Client flow Diagram </a:t>
            </a:r>
          </a:p>
        </p:txBody>
      </p:sp>
    </p:spTree>
    <p:extLst>
      <p:ext uri="{BB962C8B-B14F-4D97-AF65-F5344CB8AC3E}">
        <p14:creationId xmlns:p14="http://schemas.microsoft.com/office/powerpoint/2010/main" val="286520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8088"/>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547650"/>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547650"/>
          </a:xfrm>
          <a:prstGeom prst="rect">
            <a:avLst/>
          </a:prstGeom>
          <a:solidFill>
            <a:srgbClr val="FF6709"/>
          </a:solidFill>
        </p:spPr>
        <p:txBody>
          <a:bodyPr wrap="square" rtlCol="0">
            <a:spAutoFit/>
          </a:bodyPr>
          <a:lstStyle/>
          <a:p>
            <a:pPr>
              <a:lnSpc>
                <a:spcPct val="115000"/>
              </a:lnSpc>
            </a:pPr>
            <a:r>
              <a:rPr lang="en-IN" sz="2800" b="1" dirty="0">
                <a:solidFill>
                  <a:schemeClr val="bg1"/>
                </a:solidFill>
                <a:effectLst/>
                <a:latin typeface="Times New Roman" panose="02020603050405020304" pitchFamily="18" charset="0"/>
                <a:ea typeface="Arial" panose="020B0604020202020204" pitchFamily="34" charset="0"/>
              </a:rPr>
              <a:t>Back-end Development</a:t>
            </a:r>
            <a:endParaRPr lang="en-IN" sz="2800" dirty="0">
              <a:solidFill>
                <a:schemeClr val="bg1"/>
              </a:solidFill>
              <a:effectLst/>
              <a:latin typeface="Arial" panose="020B0604020202020204" pitchFamily="34" charset="0"/>
              <a:ea typeface="Arial" panose="020B0604020202020204" pitchFamily="34" charset="0"/>
            </a:endParaRPr>
          </a:p>
        </p:txBody>
      </p:sp>
      <p:sp>
        <p:nvSpPr>
          <p:cNvPr id="3" name="Date Placeholder 2">
            <a:extLst>
              <a:ext uri="{FF2B5EF4-FFF2-40B4-BE49-F238E27FC236}">
                <a16:creationId xmlns:a16="http://schemas.microsoft.com/office/drawing/2014/main" id="{D41142E5-941D-2597-103C-455CBF4603F3}"/>
              </a:ext>
            </a:extLst>
          </p:cNvPr>
          <p:cNvSpPr>
            <a:spLocks noGrp="1"/>
          </p:cNvSpPr>
          <p:nvPr>
            <p:ph type="dt" sz="half" idx="10"/>
          </p:nvPr>
        </p:nvSpPr>
        <p:spPr/>
        <p:txBody>
          <a:bodyPr/>
          <a:lstStyle/>
          <a:p>
            <a:fld id="{BB891BC9-CC49-459D-8B19-0802FA0A248E}" type="datetime1">
              <a:rPr lang="en-IN" smtClean="0"/>
              <a:t>02-05-2023</a:t>
            </a:fld>
            <a:endParaRPr lang="en-IN"/>
          </a:p>
        </p:txBody>
      </p:sp>
      <p:sp>
        <p:nvSpPr>
          <p:cNvPr id="7" name="Footer Placeholder 6">
            <a:extLst>
              <a:ext uri="{FF2B5EF4-FFF2-40B4-BE49-F238E27FC236}">
                <a16:creationId xmlns:a16="http://schemas.microsoft.com/office/drawing/2014/main" id="{7F8A1EB9-60D5-F1D4-1302-CD638A41BDEC}"/>
              </a:ext>
            </a:extLst>
          </p:cNvPr>
          <p:cNvSpPr>
            <a:spLocks noGrp="1"/>
          </p:cNvSpPr>
          <p:nvPr>
            <p:ph type="ftr" sz="quarter" idx="11"/>
          </p:nvPr>
        </p:nvSpPr>
        <p:spPr/>
        <p:txBody>
          <a:bodyPr/>
          <a:lstStyle/>
          <a:p>
            <a:r>
              <a:rPr lang="en-IN"/>
              <a:t>HDFC-Capstone Project</a:t>
            </a:r>
          </a:p>
        </p:txBody>
      </p:sp>
      <p:sp>
        <p:nvSpPr>
          <p:cNvPr id="9" name="Slide Number Placeholder 8">
            <a:extLst>
              <a:ext uri="{FF2B5EF4-FFF2-40B4-BE49-F238E27FC236}">
                <a16:creationId xmlns:a16="http://schemas.microsoft.com/office/drawing/2014/main" id="{B28776DB-A8A1-130B-DBBE-E8D7D6669E01}"/>
              </a:ext>
            </a:extLst>
          </p:cNvPr>
          <p:cNvSpPr>
            <a:spLocks noGrp="1"/>
          </p:cNvSpPr>
          <p:nvPr>
            <p:ph type="sldNum" sz="quarter" idx="12"/>
          </p:nvPr>
        </p:nvSpPr>
        <p:spPr/>
        <p:txBody>
          <a:bodyPr/>
          <a:lstStyle/>
          <a:p>
            <a:fld id="{9A4885F6-2260-448F-B959-55B05DA5EC59}" type="slidenum">
              <a:rPr lang="en-IN" smtClean="0"/>
              <a:t>8</a:t>
            </a:fld>
            <a:endParaRPr lang="en-IN"/>
          </a:p>
        </p:txBody>
      </p:sp>
      <p:pic>
        <p:nvPicPr>
          <p:cNvPr id="10" name="Picture 9">
            <a:extLst>
              <a:ext uri="{FF2B5EF4-FFF2-40B4-BE49-F238E27FC236}">
                <a16:creationId xmlns:a16="http://schemas.microsoft.com/office/drawing/2014/main" id="{39D8548E-1748-D2A2-F676-72947B90F081}"/>
              </a:ext>
            </a:extLst>
          </p:cNvPr>
          <p:cNvPicPr>
            <a:picLocks noChangeAspect="1"/>
          </p:cNvPicPr>
          <p:nvPr/>
        </p:nvPicPr>
        <p:blipFill rotWithShape="1">
          <a:blip r:embed="rId4">
            <a:extLst>
              <a:ext uri="{28A0092B-C50C-407E-A947-70E740481C1C}">
                <a14:useLocalDpi xmlns:a14="http://schemas.microsoft.com/office/drawing/2010/main" val="0"/>
              </a:ext>
            </a:extLst>
          </a:blip>
          <a:srcRect b="9569"/>
          <a:stretch/>
        </p:blipFill>
        <p:spPr>
          <a:xfrm>
            <a:off x="368968" y="1070811"/>
            <a:ext cx="11454063" cy="5674235"/>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498773CE-AA45-EFF9-70F1-8D048A128C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68" y="1070812"/>
            <a:ext cx="11454063" cy="565066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19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2032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83017"/>
          </a:xfrm>
          <a:prstGeom prst="rect">
            <a:avLst/>
          </a:prstGeom>
          <a:solidFill>
            <a:srgbClr val="FF6709"/>
          </a:solidFill>
        </p:spPr>
        <p:txBody>
          <a:bodyPr wrap="square" rtlCol="0">
            <a:spAutoFit/>
          </a:bodyPr>
          <a:lstStyle/>
          <a:p>
            <a:pPr>
              <a:lnSpc>
                <a:spcPct val="115000"/>
              </a:lnSpc>
            </a:pPr>
            <a:r>
              <a:rPr lang="en-IN" sz="2400" b="1" dirty="0">
                <a:solidFill>
                  <a:schemeClr val="bg1"/>
                </a:solidFill>
                <a:latin typeface="Times New Roman" panose="02020603050405020304" pitchFamily="18" charset="0"/>
              </a:rPr>
              <a:t>Integration and Testing</a:t>
            </a:r>
          </a:p>
        </p:txBody>
      </p:sp>
      <p:pic>
        <p:nvPicPr>
          <p:cNvPr id="3" name="Picture 2">
            <a:extLst>
              <a:ext uri="{FF2B5EF4-FFF2-40B4-BE49-F238E27FC236}">
                <a16:creationId xmlns:a16="http://schemas.microsoft.com/office/drawing/2014/main" id="{68120891-3FC0-E36B-C9F3-0384D7190B6F}"/>
              </a:ext>
            </a:extLst>
          </p:cNvPr>
          <p:cNvPicPr>
            <a:picLocks noChangeAspect="1"/>
          </p:cNvPicPr>
          <p:nvPr/>
        </p:nvPicPr>
        <p:blipFill rotWithShape="1">
          <a:blip r:embed="rId4">
            <a:extLst>
              <a:ext uri="{28A0092B-C50C-407E-A947-70E740481C1C}">
                <a14:useLocalDpi xmlns:a14="http://schemas.microsoft.com/office/drawing/2010/main" val="0"/>
              </a:ext>
            </a:extLst>
          </a:blip>
          <a:srcRect b="6153"/>
          <a:stretch/>
        </p:blipFill>
        <p:spPr>
          <a:xfrm>
            <a:off x="1237262" y="1665605"/>
            <a:ext cx="9717476" cy="4735195"/>
          </a:xfrm>
          <a:prstGeom prst="rect">
            <a:avLst/>
          </a:prstGeom>
          <a:ln w="88900" cap="sq" cmpd="thickThin">
            <a:solidFill>
              <a:srgbClr val="000000"/>
            </a:solidFill>
            <a:prstDash val="solid"/>
            <a:miter lim="800000"/>
          </a:ln>
          <a:effectLst>
            <a:innerShdw blurRad="76200">
              <a:srgbClr val="000000"/>
            </a:innerShdw>
          </a:effectLst>
        </p:spPr>
      </p:pic>
      <p:sp>
        <p:nvSpPr>
          <p:cNvPr id="9" name="Date Placeholder 8">
            <a:extLst>
              <a:ext uri="{FF2B5EF4-FFF2-40B4-BE49-F238E27FC236}">
                <a16:creationId xmlns:a16="http://schemas.microsoft.com/office/drawing/2014/main" id="{B12E5C76-C2D6-73D3-8E83-CE67CBC33F2C}"/>
              </a:ext>
            </a:extLst>
          </p:cNvPr>
          <p:cNvSpPr>
            <a:spLocks noGrp="1"/>
          </p:cNvSpPr>
          <p:nvPr>
            <p:ph type="dt" sz="half" idx="10"/>
          </p:nvPr>
        </p:nvSpPr>
        <p:spPr/>
        <p:txBody>
          <a:bodyPr/>
          <a:lstStyle/>
          <a:p>
            <a:fld id="{241D7AAF-762B-4226-9A8F-D03E41681CD6}" type="datetime1">
              <a:rPr lang="en-IN" smtClean="0"/>
              <a:t>02-05-2023</a:t>
            </a:fld>
            <a:endParaRPr lang="en-IN"/>
          </a:p>
        </p:txBody>
      </p:sp>
      <p:sp>
        <p:nvSpPr>
          <p:cNvPr id="10" name="Footer Placeholder 9">
            <a:extLst>
              <a:ext uri="{FF2B5EF4-FFF2-40B4-BE49-F238E27FC236}">
                <a16:creationId xmlns:a16="http://schemas.microsoft.com/office/drawing/2014/main" id="{91B6FC8F-BCD4-67C7-5CD5-02A065B089A2}"/>
              </a:ext>
            </a:extLst>
          </p:cNvPr>
          <p:cNvSpPr>
            <a:spLocks noGrp="1"/>
          </p:cNvSpPr>
          <p:nvPr>
            <p:ph type="ftr" sz="quarter" idx="11"/>
          </p:nvPr>
        </p:nvSpPr>
        <p:spPr/>
        <p:txBody>
          <a:bodyPr/>
          <a:lstStyle/>
          <a:p>
            <a:r>
              <a:rPr lang="en-IN"/>
              <a:t>HDFC-Capstone Project</a:t>
            </a:r>
          </a:p>
        </p:txBody>
      </p:sp>
      <p:sp>
        <p:nvSpPr>
          <p:cNvPr id="11" name="Slide Number Placeholder 10">
            <a:extLst>
              <a:ext uri="{FF2B5EF4-FFF2-40B4-BE49-F238E27FC236}">
                <a16:creationId xmlns:a16="http://schemas.microsoft.com/office/drawing/2014/main" id="{341E955C-79B0-9E36-0539-F23906222796}"/>
              </a:ext>
            </a:extLst>
          </p:cNvPr>
          <p:cNvSpPr>
            <a:spLocks noGrp="1"/>
          </p:cNvSpPr>
          <p:nvPr>
            <p:ph type="sldNum" sz="quarter" idx="12"/>
          </p:nvPr>
        </p:nvSpPr>
        <p:spPr/>
        <p:txBody>
          <a:bodyPr/>
          <a:lstStyle/>
          <a:p>
            <a:fld id="{9A4885F6-2260-448F-B959-55B05DA5EC59}" type="slidenum">
              <a:rPr lang="en-IN" smtClean="0"/>
              <a:t>9</a:t>
            </a:fld>
            <a:endParaRPr lang="en-IN"/>
          </a:p>
        </p:txBody>
      </p:sp>
      <p:sp>
        <p:nvSpPr>
          <p:cNvPr id="7" name="TextBox 6">
            <a:extLst>
              <a:ext uri="{FF2B5EF4-FFF2-40B4-BE49-F238E27FC236}">
                <a16:creationId xmlns:a16="http://schemas.microsoft.com/office/drawing/2014/main" id="{0325B2F1-1D22-983B-1383-CA819A93E8D3}"/>
              </a:ext>
            </a:extLst>
          </p:cNvPr>
          <p:cNvSpPr txBox="1"/>
          <p:nvPr/>
        </p:nvSpPr>
        <p:spPr>
          <a:xfrm>
            <a:off x="1199237" y="1160264"/>
            <a:ext cx="6096000" cy="461665"/>
          </a:xfrm>
          <a:prstGeom prst="rect">
            <a:avLst/>
          </a:prstGeom>
          <a:noFill/>
        </p:spPr>
        <p:txBody>
          <a:bodyPr wrap="square">
            <a:spAutoFit/>
          </a:bodyPr>
          <a:lstStyle/>
          <a:p>
            <a:r>
              <a:rPr lang="en-US" sz="2400" b="1" dirty="0">
                <a:solidFill>
                  <a:srgbClr val="0235A6"/>
                </a:solidFill>
              </a:rPr>
              <a:t>1. Junit Testing</a:t>
            </a:r>
          </a:p>
        </p:txBody>
      </p:sp>
    </p:spTree>
    <p:extLst>
      <p:ext uri="{BB962C8B-B14F-4D97-AF65-F5344CB8AC3E}">
        <p14:creationId xmlns:p14="http://schemas.microsoft.com/office/powerpoint/2010/main" val="398452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GSA Template" id="{7EF025AB-56D0-42C6-8D01-6D7BD15986E7}" vid="{13FEAC2C-1A59-4677-B9C8-864B00C2BF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1261</TotalTime>
  <Words>701</Words>
  <Application>Microsoft Office PowerPoint</Application>
  <PresentationFormat>Widescreen</PresentationFormat>
  <Paragraphs>170</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vt:lpstr>
      <vt:lpstr>Calibri</vt:lpstr>
      <vt:lpstr>Calibri Light</vt:lpstr>
      <vt:lpstr>Script MT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K [MUBC]</dc:creator>
  <cp:lastModifiedBy>Prasad Badwar</cp:lastModifiedBy>
  <cp:revision>23</cp:revision>
  <dcterms:created xsi:type="dcterms:W3CDTF">2023-04-15T11:22:40Z</dcterms:created>
  <dcterms:modified xsi:type="dcterms:W3CDTF">2023-05-02T05:56:45Z</dcterms:modified>
</cp:coreProperties>
</file>